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7" r:id="rId2"/>
    <p:sldId id="258" r:id="rId3"/>
    <p:sldId id="270" r:id="rId4"/>
    <p:sldId id="271" r:id="rId5"/>
    <p:sldId id="272" r:id="rId6"/>
    <p:sldId id="290" r:id="rId7"/>
    <p:sldId id="273" r:id="rId8"/>
    <p:sldId id="274" r:id="rId9"/>
    <p:sldId id="265" r:id="rId10"/>
    <p:sldId id="260" r:id="rId11"/>
    <p:sldId id="276" r:id="rId12"/>
    <p:sldId id="277" r:id="rId13"/>
    <p:sldId id="282" r:id="rId14"/>
    <p:sldId id="278" r:id="rId15"/>
    <p:sldId id="279" r:id="rId16"/>
    <p:sldId id="280" r:id="rId17"/>
    <p:sldId id="281" r:id="rId18"/>
    <p:sldId id="284" r:id="rId19"/>
    <p:sldId id="283" r:id="rId20"/>
    <p:sldId id="285" r:id="rId21"/>
    <p:sldId id="286" r:id="rId22"/>
    <p:sldId id="287" r:id="rId23"/>
    <p:sldId id="292" r:id="rId24"/>
    <p:sldId id="291" r:id="rId25"/>
    <p:sldId id="28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77"/>
    <a:srgbClr val="22343C"/>
    <a:srgbClr val="37463B"/>
    <a:srgbClr val="ADC5D0"/>
    <a:srgbClr val="9BB0A3"/>
    <a:srgbClr val="3842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6" autoAdjust="0"/>
  </p:normalViewPr>
  <p:slideViewPr>
    <p:cSldViewPr snapToGrid="0">
      <p:cViewPr varScale="1">
        <p:scale>
          <a:sx n="81" d="100"/>
          <a:sy n="81" d="100"/>
        </p:scale>
        <p:origin x="91" y="1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1B572A-28C2-467C-89D6-53D16775A8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AADE24F-5D56-4409-9D75-F34B10E98E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F5DB93-82EB-4D11-866F-B355CD4D69D6}" type="datetimeFigureOut">
              <a:rPr lang="en-US" smtClean="0"/>
              <a:t>5/31/2023</a:t>
            </a:fld>
            <a:endParaRPr lang="en-US" dirty="0"/>
          </a:p>
        </p:txBody>
      </p:sp>
      <p:sp>
        <p:nvSpPr>
          <p:cNvPr id="4" name="Footer Placeholder 3">
            <a:extLst>
              <a:ext uri="{FF2B5EF4-FFF2-40B4-BE49-F238E27FC236}">
                <a16:creationId xmlns:a16="http://schemas.microsoft.com/office/drawing/2014/main" id="{D9800D75-C563-4119-8787-D8CD17695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D1A6FF2-47B1-440E-A1C2-0011B15643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B800D5-F0A2-4A01-9A9B-8BD255874D31}" type="slidenum">
              <a:rPr lang="en-US" smtClean="0"/>
              <a:t>‹#›</a:t>
            </a:fld>
            <a:endParaRPr lang="en-US" dirty="0"/>
          </a:p>
        </p:txBody>
      </p:sp>
    </p:spTree>
    <p:extLst>
      <p:ext uri="{BB962C8B-B14F-4D97-AF65-F5344CB8AC3E}">
        <p14:creationId xmlns:p14="http://schemas.microsoft.com/office/powerpoint/2010/main" val="1556059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4B48-F9F0-4FAA-A785-5DD8A761BF08}" type="datetimeFigureOut">
              <a:rPr lang="en-US" smtClean="0"/>
              <a:t>5/31/2023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FB0464-F52C-4F62-B2A8-C42021021BFD}" type="slidenum">
              <a:rPr lang="en-US" smtClean="0"/>
              <a:t>‹#›</a:t>
            </a:fld>
            <a:endParaRPr lang="en-US" dirty="0"/>
          </a:p>
        </p:txBody>
      </p:sp>
    </p:spTree>
    <p:extLst>
      <p:ext uri="{BB962C8B-B14F-4D97-AF65-F5344CB8AC3E}">
        <p14:creationId xmlns:p14="http://schemas.microsoft.com/office/powerpoint/2010/main" val="1381969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E915A5-FFEB-441B-BDE8-F306FB7E62CC}"/>
              </a:ext>
            </a:extLst>
          </p:cNvPr>
          <p:cNvSpPr>
            <a:spLocks noGrp="1"/>
          </p:cNvSpPr>
          <p:nvPr>
            <p:ph type="pic" sz="quarter" idx="12" hasCustomPrompt="1"/>
          </p:nvPr>
        </p:nvSpPr>
        <p:spPr>
          <a:xfrm>
            <a:off x="0" y="0"/>
            <a:ext cx="12192000" cy="6858000"/>
          </a:xfrm>
          <a:solidFill>
            <a:schemeClr val="accent4"/>
          </a:solidFill>
        </p:spPr>
        <p:txBody>
          <a:bodyPr/>
          <a:lstStyle>
            <a:lvl1pPr algn="ctr">
              <a:buFontTx/>
              <a:buNone/>
              <a:defRPr>
                <a:solidFill>
                  <a:schemeClr val="accent3">
                    <a:lumMod val="20000"/>
                    <a:lumOff val="80000"/>
                  </a:schemeClr>
                </a:solidFill>
                <a:latin typeface="+mn-lt"/>
              </a:defRPr>
            </a:lvl1pPr>
          </a:lstStyle>
          <a:p>
            <a:r>
              <a:rPr lang="en-US" dirty="0"/>
              <a:t>picture</a:t>
            </a:r>
          </a:p>
        </p:txBody>
      </p:sp>
      <p:sp>
        <p:nvSpPr>
          <p:cNvPr id="14" name="Text Placeholder 12">
            <a:extLst>
              <a:ext uri="{FF2B5EF4-FFF2-40B4-BE49-F238E27FC236}">
                <a16:creationId xmlns:a16="http://schemas.microsoft.com/office/drawing/2014/main" id="{7FCB6BAA-ADA6-4E0B-9F0B-A3CA2EFB3C24}"/>
              </a:ext>
            </a:extLst>
          </p:cNvPr>
          <p:cNvSpPr>
            <a:spLocks noGrp="1"/>
          </p:cNvSpPr>
          <p:nvPr>
            <p:ph type="body" sz="quarter" idx="11" hasCustomPrompt="1"/>
          </p:nvPr>
        </p:nvSpPr>
        <p:spPr>
          <a:xfrm>
            <a:off x="6840305" y="4938614"/>
            <a:ext cx="3249643" cy="379110"/>
          </a:xfrm>
        </p:spPr>
        <p:txBody>
          <a:bodyPr/>
          <a:lstStyle>
            <a:lvl1pPr algn="ctr">
              <a:buNone/>
              <a:defRPr sz="1400">
                <a:solidFill>
                  <a:schemeClr val="accent3">
                    <a:lumMod val="20000"/>
                    <a:lumOff val="80000"/>
                  </a:schemeClr>
                </a:solidFill>
                <a:latin typeface="+mn-lt"/>
              </a:defRPr>
            </a:lvl1pPr>
          </a:lstStyle>
          <a:p>
            <a:pPr lvl="0"/>
            <a:r>
              <a:rPr lang="en-US" dirty="0"/>
              <a:t>Date</a:t>
            </a:r>
          </a:p>
        </p:txBody>
      </p:sp>
      <p:sp>
        <p:nvSpPr>
          <p:cNvPr id="3" name="Title 2">
            <a:extLst>
              <a:ext uri="{FF2B5EF4-FFF2-40B4-BE49-F238E27FC236}">
                <a16:creationId xmlns:a16="http://schemas.microsoft.com/office/drawing/2014/main" id="{D556029E-DA4E-4759-8437-471096A966B8}"/>
              </a:ext>
            </a:extLst>
          </p:cNvPr>
          <p:cNvSpPr>
            <a:spLocks noGrp="1"/>
          </p:cNvSpPr>
          <p:nvPr>
            <p:ph type="title" hasCustomPrompt="1"/>
          </p:nvPr>
        </p:nvSpPr>
        <p:spPr>
          <a:xfrm>
            <a:off x="6095999" y="4365099"/>
            <a:ext cx="4809839" cy="573515"/>
          </a:xfrm>
        </p:spPr>
        <p:txBody>
          <a:bodyPr vert="horz" lIns="0" tIns="0" rIns="0" bIns="0" rtlCol="0">
            <a:noAutofit/>
          </a:bodyPr>
          <a:lstStyle>
            <a:lvl1pPr algn="ctr">
              <a:defRPr lang="en-US" sz="4000" spc="300" baseline="0">
                <a:solidFill>
                  <a:schemeClr val="accent3">
                    <a:lumMod val="20000"/>
                    <a:lumOff val="80000"/>
                  </a:schemeClr>
                </a:solidFill>
                <a:latin typeface="+mj-lt"/>
                <a:ea typeface="+mn-ea"/>
                <a:cs typeface="+mn-cs"/>
              </a:defRPr>
            </a:lvl1pPr>
          </a:lstStyle>
          <a:p>
            <a:pPr marL="228600" lvl="0" indent="-228600" algn="ctr">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1645873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6A1E487-F2EC-4AB0-B146-A17F2F22E5AE}"/>
              </a:ext>
            </a:extLst>
          </p:cNvPr>
          <p:cNvSpPr>
            <a:spLocks noGrp="1"/>
          </p:cNvSpPr>
          <p:nvPr>
            <p:ph type="pic" sz="quarter" idx="12" hasCustomPrompt="1"/>
          </p:nvPr>
        </p:nvSpPr>
        <p:spPr>
          <a:xfrm>
            <a:off x="0" y="0"/>
            <a:ext cx="12192000" cy="6857999"/>
          </a:xfrm>
          <a:solidFill>
            <a:schemeClr val="accent2">
              <a:lumMod val="60000"/>
              <a:lumOff val="40000"/>
            </a:schemeClr>
          </a:solidFill>
        </p:spPr>
        <p:txBody>
          <a:bodyPr/>
          <a:lstStyle>
            <a:lvl1pPr algn="ctr">
              <a:buFontTx/>
              <a:buNone/>
              <a:defRPr>
                <a:solidFill>
                  <a:schemeClr val="accent2">
                    <a:lumMod val="60000"/>
                    <a:lumOff val="40000"/>
                  </a:schemeClr>
                </a:solidFill>
                <a:latin typeface="+mn-lt"/>
              </a:defRPr>
            </a:lvl1pPr>
          </a:lstStyle>
          <a:p>
            <a:r>
              <a:rPr lang="en-US" dirty="0"/>
              <a:t>picture</a:t>
            </a:r>
          </a:p>
        </p:txBody>
      </p:sp>
      <p:sp>
        <p:nvSpPr>
          <p:cNvPr id="16" name="Text Placeholder 15">
            <a:extLst>
              <a:ext uri="{FF2B5EF4-FFF2-40B4-BE49-F238E27FC236}">
                <a16:creationId xmlns:a16="http://schemas.microsoft.com/office/drawing/2014/main" id="{80296D4C-4C11-4F2C-B095-9DC1C6CCAD52}"/>
              </a:ext>
            </a:extLst>
          </p:cNvPr>
          <p:cNvSpPr>
            <a:spLocks noGrp="1"/>
          </p:cNvSpPr>
          <p:nvPr>
            <p:ph type="body" sz="quarter" idx="11" hasCustomPrompt="1"/>
          </p:nvPr>
        </p:nvSpPr>
        <p:spPr>
          <a:xfrm>
            <a:off x="4305069" y="3077822"/>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2" name="Title 1">
            <a:extLst>
              <a:ext uri="{FF2B5EF4-FFF2-40B4-BE49-F238E27FC236}">
                <a16:creationId xmlns:a16="http://schemas.microsoft.com/office/drawing/2014/main" id="{3A211C2A-C68C-42C1-908C-D8A132FBB937}"/>
              </a:ext>
            </a:extLst>
          </p:cNvPr>
          <p:cNvSpPr>
            <a:spLocks noGrp="1"/>
          </p:cNvSpPr>
          <p:nvPr>
            <p:ph type="title" hasCustomPrompt="1"/>
          </p:nvPr>
        </p:nvSpPr>
        <p:spPr>
          <a:xfrm>
            <a:off x="5502299" y="2966697"/>
            <a:ext cx="2722422" cy="591127"/>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18493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Photo">
    <p:bg>
      <p:bgPr>
        <a:solidFill>
          <a:schemeClr val="tx2"/>
        </a:solidFill>
        <a:effectLst/>
      </p:bgPr>
    </p:bg>
    <p:spTree>
      <p:nvGrpSpPr>
        <p:cNvPr id="1" name=""/>
        <p:cNvGrpSpPr/>
        <p:nvPr/>
      </p:nvGrpSpPr>
      <p:grpSpPr>
        <a:xfrm>
          <a:off x="0" y="0"/>
          <a:ext cx="0" cy="0"/>
          <a:chOff x="0" y="0"/>
          <a:chExt cx="0" cy="0"/>
        </a:xfrm>
      </p:grpSpPr>
      <p:pic>
        <p:nvPicPr>
          <p:cNvPr id="9" name="Picture 8" descr="A picture containing rug&#10;&#10;Description automatically generated">
            <a:extLst>
              <a:ext uri="{FF2B5EF4-FFF2-40B4-BE49-F238E27FC236}">
                <a16:creationId xmlns:a16="http://schemas.microsoft.com/office/drawing/2014/main" id="{17890488-3607-4BE4-9768-F9F1E59A22C8}"/>
              </a:ext>
            </a:extLst>
          </p:cNvPr>
          <p:cNvPicPr>
            <a:picLocks noChangeAspect="1"/>
          </p:cNvPicPr>
          <p:nvPr userDrawn="1"/>
        </p:nvPicPr>
        <p:blipFill rotWithShape="1">
          <a:blip r:embed="rId2">
            <a:duotone>
              <a:schemeClr val="accent6">
                <a:shade val="45000"/>
                <a:satMod val="135000"/>
              </a:schemeClr>
              <a:prstClr val="white"/>
            </a:duotone>
            <a:alphaModFix amt="5000"/>
          </a:blip>
          <a:srcRect l="51432" r="2143" b="11272"/>
          <a:stretch/>
        </p:blipFill>
        <p:spPr>
          <a:xfrm rot="10800000" flipV="1">
            <a:off x="-8" y="-7646"/>
            <a:ext cx="6000738" cy="6858000"/>
          </a:xfrm>
          <a:prstGeom prst="rect">
            <a:avLst/>
          </a:prstGeom>
        </p:spPr>
      </p:pic>
      <p:sp>
        <p:nvSpPr>
          <p:cNvPr id="12" name="Picture Placeholder 20">
            <a:extLst>
              <a:ext uri="{FF2B5EF4-FFF2-40B4-BE49-F238E27FC236}">
                <a16:creationId xmlns:a16="http://schemas.microsoft.com/office/drawing/2014/main" id="{A2A236F3-741B-4D35-B5D8-CE6FB7E01FE7}"/>
              </a:ext>
            </a:extLst>
          </p:cNvPr>
          <p:cNvSpPr>
            <a:spLocks noGrp="1"/>
          </p:cNvSpPr>
          <p:nvPr>
            <p:ph type="pic" sz="quarter" idx="18" hasCustomPrompt="1"/>
          </p:nvPr>
        </p:nvSpPr>
        <p:spPr>
          <a:xfrm>
            <a:off x="6000730" y="0"/>
            <a:ext cx="6191270" cy="6858000"/>
          </a:xfrm>
          <a:solidFill>
            <a:schemeClr val="accent6"/>
          </a:solidFill>
        </p:spPr>
        <p:txBody>
          <a:bodyPr/>
          <a:lstStyle>
            <a:lvl1pPr algn="ctr">
              <a:buNone/>
              <a:defRPr>
                <a:solidFill>
                  <a:schemeClr val="accent6"/>
                </a:solidFill>
                <a:latin typeface="+mn-lt"/>
              </a:defRPr>
            </a:lvl1pPr>
          </a:lstStyle>
          <a:p>
            <a:r>
              <a:rPr lang="en-US" dirty="0"/>
              <a:t>Picture</a:t>
            </a:r>
          </a:p>
        </p:txBody>
      </p:sp>
      <p:sp>
        <p:nvSpPr>
          <p:cNvPr id="4" name="Rectangle 3">
            <a:extLst>
              <a:ext uri="{FF2B5EF4-FFF2-40B4-BE49-F238E27FC236}">
                <a16:creationId xmlns:a16="http://schemas.microsoft.com/office/drawing/2014/main" id="{31CDD9A1-FE51-41A1-8C8D-FDA7B913253F}"/>
              </a:ext>
            </a:extLst>
          </p:cNvPr>
          <p:cNvSpPr/>
          <p:nvPr userDrawn="1"/>
        </p:nvSpPr>
        <p:spPr>
          <a:xfrm>
            <a:off x="285565" y="285566"/>
            <a:ext cx="5405021"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raphic 3">
            <a:extLst>
              <a:ext uri="{FF2B5EF4-FFF2-40B4-BE49-F238E27FC236}">
                <a16:creationId xmlns:a16="http://schemas.microsoft.com/office/drawing/2014/main" id="{35FB84FF-8E5E-4861-B3BF-0F0192E59B4F}"/>
              </a:ext>
            </a:extLst>
          </p:cNvPr>
          <p:cNvSpPr/>
          <p:nvPr userDrawn="1"/>
        </p:nvSpPr>
        <p:spPr>
          <a:xfrm rot="1514662">
            <a:off x="2317266" y="5622803"/>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8" name="Rectangle 7">
            <a:extLst>
              <a:ext uri="{FF2B5EF4-FFF2-40B4-BE49-F238E27FC236}">
                <a16:creationId xmlns:a16="http://schemas.microsoft.com/office/drawing/2014/main" id="{5E6E5DD7-751B-4BC5-B035-37ED6032D058}"/>
              </a:ext>
            </a:extLst>
          </p:cNvPr>
          <p:cNvSpPr/>
          <p:nvPr userDrawn="1"/>
        </p:nvSpPr>
        <p:spPr>
          <a:xfrm>
            <a:off x="647641" y="791905"/>
            <a:ext cx="4664641" cy="3927347"/>
          </a:xfrm>
          <a:prstGeom prst="rect">
            <a:avLst/>
          </a:prstGeom>
          <a:solidFill>
            <a:schemeClr val="bg1"/>
          </a:solidFill>
          <a:ln>
            <a:noFill/>
          </a:ln>
          <a:effectLst>
            <a:outerShdw blurRad="88900" dist="50800" dir="3000000" algn="tl" rotWithShape="0">
              <a:schemeClr val="tx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34058EA-A15F-40E4-A9F3-8EA250D7FBF3}"/>
              </a:ext>
            </a:extLst>
          </p:cNvPr>
          <p:cNvSpPr/>
          <p:nvPr userDrawn="1"/>
        </p:nvSpPr>
        <p:spPr>
          <a:xfrm>
            <a:off x="1898788" y="521602"/>
            <a:ext cx="2162346" cy="52083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a:extLst>
              <a:ext uri="{FF2B5EF4-FFF2-40B4-BE49-F238E27FC236}">
                <a16:creationId xmlns:a16="http://schemas.microsoft.com/office/drawing/2014/main" id="{72A691C7-3F2C-4DFD-B0FC-1A205B364192}"/>
              </a:ext>
            </a:extLst>
          </p:cNvPr>
          <p:cNvSpPr>
            <a:spLocks noGrp="1"/>
          </p:cNvSpPr>
          <p:nvPr>
            <p:ph type="pic" sz="quarter" idx="12" hasCustomPrompt="1"/>
          </p:nvPr>
        </p:nvSpPr>
        <p:spPr>
          <a:xfrm>
            <a:off x="984154" y="1120228"/>
            <a:ext cx="3992160" cy="2842172"/>
          </a:xfrm>
          <a:solidFill>
            <a:schemeClr val="accent5">
              <a:lumMod val="90000"/>
            </a:schemeClr>
          </a:solidFill>
        </p:spPr>
        <p:txBody>
          <a:bodyPr/>
          <a:lstStyle>
            <a:lvl1pPr algn="ctr">
              <a:buNone/>
              <a:defRPr>
                <a:solidFill>
                  <a:schemeClr val="accent5">
                    <a:lumMod val="90000"/>
                  </a:schemeClr>
                </a:solidFill>
                <a:latin typeface="+mn-lt"/>
              </a:defRPr>
            </a:lvl1pPr>
          </a:lstStyle>
          <a:p>
            <a:r>
              <a:rPr lang="en-US" dirty="0"/>
              <a:t>picture</a:t>
            </a:r>
          </a:p>
        </p:txBody>
      </p:sp>
      <p:sp>
        <p:nvSpPr>
          <p:cNvPr id="2" name="Title 1">
            <a:extLst>
              <a:ext uri="{FF2B5EF4-FFF2-40B4-BE49-F238E27FC236}">
                <a16:creationId xmlns:a16="http://schemas.microsoft.com/office/drawing/2014/main" id="{FEF44A2A-7969-48CC-B5CE-702F5C6376BF}"/>
              </a:ext>
            </a:extLst>
          </p:cNvPr>
          <p:cNvSpPr>
            <a:spLocks noGrp="1"/>
          </p:cNvSpPr>
          <p:nvPr>
            <p:ph type="title"/>
          </p:nvPr>
        </p:nvSpPr>
        <p:spPr>
          <a:xfrm>
            <a:off x="666113" y="5012463"/>
            <a:ext cx="4664641" cy="653277"/>
          </a:xfrm>
        </p:spPr>
        <p:txBody>
          <a:bodyPr vert="horz" lIns="0" tIns="0" rIns="0" bIns="0" rtlCol="0">
            <a:noAutofit/>
          </a:bodyPr>
          <a:lstStyle>
            <a:lvl1pPr algn="ctr">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063334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Photo">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Placeholder 25" descr="A close up of a coral&#10;&#10;Description automatically generated">
            <a:extLst>
              <a:ext uri="{FF2B5EF4-FFF2-40B4-BE49-F238E27FC236}">
                <a16:creationId xmlns:a16="http://schemas.microsoft.com/office/drawing/2014/main" id="{494EA73B-5244-4C80-99EB-DDE5EDF9EDE5}"/>
              </a:ext>
            </a:extLst>
          </p:cNvPr>
          <p:cNvPicPr>
            <a:picLocks noChangeAspect="1"/>
          </p:cNvPicPr>
          <p:nvPr userDrawn="1"/>
        </p:nvPicPr>
        <p:blipFill rotWithShape="1">
          <a:blip r:embed="rId2">
            <a:duotone>
              <a:schemeClr val="accent1">
                <a:shade val="45000"/>
                <a:satMod val="135000"/>
              </a:schemeClr>
              <a:prstClr val="white"/>
            </a:duotone>
            <a:alphaModFix amt="8000"/>
          </a:blip>
          <a:srcRect t="42935" b="815"/>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A9CE015-6EB3-4DD0-8826-DCA2711CBE4F}"/>
              </a:ext>
            </a:extLst>
          </p:cNvPr>
          <p:cNvSpPr/>
          <p:nvPr/>
        </p:nvSpPr>
        <p:spPr>
          <a:xfrm>
            <a:off x="848391" y="764153"/>
            <a:ext cx="4664641" cy="559022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82B1BBD-5D08-4833-9588-FBABF1274F43}"/>
              </a:ext>
            </a:extLst>
          </p:cNvPr>
          <p:cNvSpPr/>
          <p:nvPr userDrawn="1"/>
        </p:nvSpPr>
        <p:spPr>
          <a:xfrm>
            <a:off x="2099538" y="484640"/>
            <a:ext cx="2162346" cy="530045"/>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raphic 3">
            <a:extLst>
              <a:ext uri="{FF2B5EF4-FFF2-40B4-BE49-F238E27FC236}">
                <a16:creationId xmlns:a16="http://schemas.microsoft.com/office/drawing/2014/main" id="{8D4CA70A-5D6E-4779-8014-6C12C593AFCF}"/>
              </a:ext>
            </a:extLst>
          </p:cNvPr>
          <p:cNvSpPr/>
          <p:nvPr userDrawn="1"/>
        </p:nvSpPr>
        <p:spPr>
          <a:xfrm rot="1514662">
            <a:off x="8184917" y="3851221"/>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10" name="Picture Placeholder 4">
            <a:extLst>
              <a:ext uri="{FF2B5EF4-FFF2-40B4-BE49-F238E27FC236}">
                <a16:creationId xmlns:a16="http://schemas.microsoft.com/office/drawing/2014/main" id="{FFF16015-5381-40DF-BF92-F9C4CCB72D0F}"/>
              </a:ext>
            </a:extLst>
          </p:cNvPr>
          <p:cNvSpPr>
            <a:spLocks noGrp="1"/>
          </p:cNvSpPr>
          <p:nvPr>
            <p:ph type="pic" sz="quarter" idx="12" hasCustomPrompt="1"/>
          </p:nvPr>
        </p:nvSpPr>
        <p:spPr>
          <a:xfrm>
            <a:off x="1184904" y="1164507"/>
            <a:ext cx="3992160" cy="4284881"/>
          </a:xfrm>
          <a:solidFill>
            <a:schemeClr val="accent5">
              <a:lumMod val="75000"/>
            </a:schemeClr>
          </a:solidFill>
        </p:spPr>
        <p:txBody>
          <a:bodyPr/>
          <a:lstStyle>
            <a:lvl1pPr algn="ctr">
              <a:buNone/>
              <a:defRPr>
                <a:solidFill>
                  <a:schemeClr val="accent5">
                    <a:lumMod val="75000"/>
                  </a:schemeClr>
                </a:solidFill>
                <a:latin typeface="+mn-lt"/>
              </a:defRPr>
            </a:lvl1pPr>
          </a:lstStyle>
          <a:p>
            <a:r>
              <a:rPr lang="en-US" dirty="0"/>
              <a:t>picture</a:t>
            </a:r>
          </a:p>
        </p:txBody>
      </p:sp>
      <p:sp>
        <p:nvSpPr>
          <p:cNvPr id="3" name="Title 2">
            <a:extLst>
              <a:ext uri="{FF2B5EF4-FFF2-40B4-BE49-F238E27FC236}">
                <a16:creationId xmlns:a16="http://schemas.microsoft.com/office/drawing/2014/main" id="{F3C1C624-86ED-41D8-8323-124CEDD3BFD7}"/>
              </a:ext>
            </a:extLst>
          </p:cNvPr>
          <p:cNvSpPr>
            <a:spLocks noGrp="1"/>
          </p:cNvSpPr>
          <p:nvPr>
            <p:ph type="title"/>
          </p:nvPr>
        </p:nvSpPr>
        <p:spPr>
          <a:xfrm>
            <a:off x="6610937" y="3103417"/>
            <a:ext cx="4514147" cy="811119"/>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70150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Photos">
    <p:bg>
      <p:bgPr>
        <a:solidFill>
          <a:srgbClr val="37463B"/>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4B0ACBD7-EFB6-4100-A022-0B9A0A88CBEA}"/>
              </a:ext>
            </a:extLst>
          </p:cNvPr>
          <p:cNvPicPr>
            <a:picLocks noChangeAspect="1"/>
          </p:cNvPicPr>
          <p:nvPr userDrawn="1"/>
        </p:nvPicPr>
        <p:blipFill rotWithShape="1">
          <a:blip r:embed="rId2">
            <a:duotone>
              <a:prstClr val="black"/>
              <a:schemeClr val="tx2">
                <a:tint val="45000"/>
                <a:satMod val="400000"/>
              </a:schemeClr>
            </a:duotone>
            <a:alphaModFix amt="5000"/>
          </a:blip>
          <a:srcRect t="30332" b="13926"/>
          <a:stretch/>
        </p:blipFill>
        <p:spPr>
          <a:xfrm>
            <a:off x="-151534" y="0"/>
            <a:ext cx="12302836" cy="6858000"/>
          </a:xfrm>
          <a:prstGeom prst="rect">
            <a:avLst/>
          </a:prstGeom>
        </p:spPr>
      </p:pic>
      <p:sp>
        <p:nvSpPr>
          <p:cNvPr id="2" name="Graphic 11">
            <a:extLst>
              <a:ext uri="{FF2B5EF4-FFF2-40B4-BE49-F238E27FC236}">
                <a16:creationId xmlns:a16="http://schemas.microsoft.com/office/drawing/2014/main" id="{25082345-B677-4FCD-8A8F-A78A42503CCC}"/>
              </a:ext>
            </a:extLst>
          </p:cNvPr>
          <p:cNvSpPr/>
          <p:nvPr/>
        </p:nvSpPr>
        <p:spPr>
          <a:xfrm rot="20388820" flipH="1">
            <a:off x="1491896" y="5646588"/>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3" name="Graphic 6">
            <a:extLst>
              <a:ext uri="{FF2B5EF4-FFF2-40B4-BE49-F238E27FC236}">
                <a16:creationId xmlns:a16="http://schemas.microsoft.com/office/drawing/2014/main" id="{3CB33A04-E7AD-4AC4-88B3-60ED7E9B9566}"/>
              </a:ext>
            </a:extLst>
          </p:cNvPr>
          <p:cNvSpPr/>
          <p:nvPr/>
        </p:nvSpPr>
        <p:spPr>
          <a:xfrm rot="1479909">
            <a:off x="9335388" y="5646587"/>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E976E5A3-E720-491F-80B9-92B94D665167}"/>
              </a:ext>
            </a:extLst>
          </p:cNvPr>
          <p:cNvSpPr/>
          <p:nvPr userDrawn="1"/>
        </p:nvSpPr>
        <p:spPr>
          <a:xfrm>
            <a:off x="524899"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70D647A-A7D0-4786-B3B1-01ECB0E5CEA2}"/>
              </a:ext>
            </a:extLst>
          </p:cNvPr>
          <p:cNvSpPr/>
          <p:nvPr userDrawn="1"/>
        </p:nvSpPr>
        <p:spPr>
          <a:xfrm>
            <a:off x="1413196"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96FA808-97EC-4F02-8C56-FE1435B9771D}"/>
              </a:ext>
            </a:extLst>
          </p:cNvPr>
          <p:cNvSpPr/>
          <p:nvPr userDrawn="1"/>
        </p:nvSpPr>
        <p:spPr>
          <a:xfrm>
            <a:off x="4386204" y="681630"/>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E109696-1980-4D2D-B937-02F74014104E}"/>
              </a:ext>
            </a:extLst>
          </p:cNvPr>
          <p:cNvSpPr/>
          <p:nvPr userDrawn="1"/>
        </p:nvSpPr>
        <p:spPr>
          <a:xfrm>
            <a:off x="5274501" y="333929"/>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447A092-9105-4154-A058-8646A83D73E4}"/>
              </a:ext>
            </a:extLst>
          </p:cNvPr>
          <p:cNvSpPr/>
          <p:nvPr userDrawn="1"/>
        </p:nvSpPr>
        <p:spPr>
          <a:xfrm>
            <a:off x="8247514" y="677261"/>
            <a:ext cx="3419582" cy="4586533"/>
          </a:xfrm>
          <a:prstGeom prst="rect">
            <a:avLst/>
          </a:prstGeom>
          <a:solidFill>
            <a:schemeClr val="bg1"/>
          </a:solidFill>
          <a:ln>
            <a:noFill/>
          </a:ln>
          <a:effectLst>
            <a:outerShdw blurRad="88900" dist="50800" dir="30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5407C56-9ECE-4F96-9CC0-5AF4992CB676}"/>
              </a:ext>
            </a:extLst>
          </p:cNvPr>
          <p:cNvSpPr/>
          <p:nvPr userDrawn="1"/>
        </p:nvSpPr>
        <p:spPr>
          <a:xfrm>
            <a:off x="9135811" y="329560"/>
            <a:ext cx="1642993" cy="49019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48F0D1A6-69DE-433E-821B-4FF1D0640D01}"/>
              </a:ext>
            </a:extLst>
          </p:cNvPr>
          <p:cNvSpPr>
            <a:spLocks noGrp="1"/>
          </p:cNvSpPr>
          <p:nvPr>
            <p:ph type="pic" sz="quarter" idx="10" hasCustomPrompt="1"/>
          </p:nvPr>
        </p:nvSpPr>
        <p:spPr>
          <a:xfrm>
            <a:off x="771015"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0" name="Picture Placeholder 18">
            <a:extLst>
              <a:ext uri="{FF2B5EF4-FFF2-40B4-BE49-F238E27FC236}">
                <a16:creationId xmlns:a16="http://schemas.microsoft.com/office/drawing/2014/main" id="{5433B204-C104-4815-BF09-872F084D86D9}"/>
              </a:ext>
            </a:extLst>
          </p:cNvPr>
          <p:cNvSpPr>
            <a:spLocks noGrp="1"/>
          </p:cNvSpPr>
          <p:nvPr>
            <p:ph type="pic" sz="quarter" idx="15" hasCustomPrompt="1"/>
          </p:nvPr>
        </p:nvSpPr>
        <p:spPr>
          <a:xfrm>
            <a:off x="4632320" y="947627"/>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1" name="Picture Placeholder 18">
            <a:extLst>
              <a:ext uri="{FF2B5EF4-FFF2-40B4-BE49-F238E27FC236}">
                <a16:creationId xmlns:a16="http://schemas.microsoft.com/office/drawing/2014/main" id="{7E31EC5E-2551-4B7D-90D4-D3B557EA3E79}"/>
              </a:ext>
            </a:extLst>
          </p:cNvPr>
          <p:cNvSpPr>
            <a:spLocks noGrp="1"/>
          </p:cNvSpPr>
          <p:nvPr>
            <p:ph type="pic" sz="quarter" idx="16" hasCustomPrompt="1"/>
          </p:nvPr>
        </p:nvSpPr>
        <p:spPr>
          <a:xfrm>
            <a:off x="8493630" y="943258"/>
            <a:ext cx="2927350" cy="3578033"/>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5" name="Title 4">
            <a:extLst>
              <a:ext uri="{FF2B5EF4-FFF2-40B4-BE49-F238E27FC236}">
                <a16:creationId xmlns:a16="http://schemas.microsoft.com/office/drawing/2014/main" id="{A8BF323E-9C2D-48E5-BB6B-96419386C7A3}"/>
              </a:ext>
            </a:extLst>
          </p:cNvPr>
          <p:cNvSpPr>
            <a:spLocks noGrp="1"/>
          </p:cNvSpPr>
          <p:nvPr>
            <p:ph type="title"/>
          </p:nvPr>
        </p:nvSpPr>
        <p:spPr>
          <a:xfrm>
            <a:off x="3639067" y="5766800"/>
            <a:ext cx="4721634" cy="676186"/>
          </a:xfrm>
        </p:spPr>
        <p:txBody>
          <a:bodyPr vert="horz" lIns="0" tIns="0" rIns="0" bIns="0" rtlCol="0">
            <a:noAutofit/>
          </a:bodyPr>
          <a:lstStyle>
            <a:lvl1pPr algn="ctr">
              <a:buFont typeface="Arial" panose="020B0604020202020204" pitchFamily="34" charset="0"/>
              <a:buNone/>
              <a:defRPr lang="en-US" sz="1600">
                <a:solidFill>
                  <a:schemeClr val="accent3">
                    <a:lumMod val="20000"/>
                    <a:lumOff val="80000"/>
                  </a:schemeClr>
                </a:solidFill>
                <a:latin typeface="+mn-lt"/>
                <a:ea typeface="+mn-ea"/>
                <a:cs typeface="+mn-cs"/>
              </a:defRPr>
            </a:lvl1pPr>
          </a:lstStyle>
          <a:p>
            <a:pPr marL="228600" lvl="0" indent="-228600" algn="ctr">
              <a:lnSpc>
                <a:spcPct val="100000"/>
              </a:lnSpc>
              <a:spcBef>
                <a:spcPts val="1000"/>
              </a:spcBef>
              <a:buFontTx/>
            </a:pPr>
            <a:r>
              <a:rPr lang="en-US"/>
              <a:t>Click to edit Master title style</a:t>
            </a:r>
            <a:endParaRPr lang="en-US" dirty="0"/>
          </a:p>
        </p:txBody>
      </p:sp>
    </p:spTree>
    <p:extLst>
      <p:ext uri="{BB962C8B-B14F-4D97-AF65-F5344CB8AC3E}">
        <p14:creationId xmlns:p14="http://schemas.microsoft.com/office/powerpoint/2010/main" val="2205815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Photos">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5742E-0B47-444B-8B8B-BB03EAE7FC4B}"/>
              </a:ext>
            </a:extLst>
          </p:cNvPr>
          <p:cNvSpPr/>
          <p:nvPr userDrawn="1"/>
        </p:nvSpPr>
        <p:spPr>
          <a:xfrm>
            <a:off x="0" y="-7732"/>
            <a:ext cx="12191010" cy="68657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rug&#10;&#10;Description automatically generated">
            <a:extLst>
              <a:ext uri="{FF2B5EF4-FFF2-40B4-BE49-F238E27FC236}">
                <a16:creationId xmlns:a16="http://schemas.microsoft.com/office/drawing/2014/main" id="{E4D5090F-2595-49C8-8F31-FCFF302CB39B}"/>
              </a:ext>
            </a:extLst>
          </p:cNvPr>
          <p:cNvPicPr>
            <a:picLocks noChangeAspect="1"/>
          </p:cNvPicPr>
          <p:nvPr userDrawn="1"/>
        </p:nvPicPr>
        <p:blipFill rotWithShape="1">
          <a:blip r:embed="rId2">
            <a:duotone>
              <a:schemeClr val="accent6">
                <a:shade val="45000"/>
                <a:satMod val="135000"/>
              </a:schemeClr>
              <a:prstClr val="white"/>
            </a:duotone>
            <a:alphaModFix amt="5000"/>
          </a:blip>
          <a:srcRect l="3541" r="2143" b="34177"/>
          <a:stretch/>
        </p:blipFill>
        <p:spPr>
          <a:xfrm rot="10800000" flipV="1">
            <a:off x="-7" y="-7646"/>
            <a:ext cx="12191017" cy="5087646"/>
          </a:xfrm>
          <a:prstGeom prst="rect">
            <a:avLst/>
          </a:prstGeom>
        </p:spPr>
      </p:pic>
      <p:sp>
        <p:nvSpPr>
          <p:cNvPr id="40" name="Rectangle 39">
            <a:extLst>
              <a:ext uri="{FF2B5EF4-FFF2-40B4-BE49-F238E27FC236}">
                <a16:creationId xmlns:a16="http://schemas.microsoft.com/office/drawing/2014/main" id="{7A53ABB2-D679-4B08-8670-374EBC192A70}"/>
              </a:ext>
            </a:extLst>
          </p:cNvPr>
          <p:cNvSpPr/>
          <p:nvPr userDrawn="1"/>
        </p:nvSpPr>
        <p:spPr>
          <a:xfrm>
            <a:off x="539327"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B8FA6E14-528F-4D1D-8DED-CC55E7F4D15A}"/>
              </a:ext>
            </a:extLst>
          </p:cNvPr>
          <p:cNvSpPr/>
          <p:nvPr userDrawn="1"/>
        </p:nvSpPr>
        <p:spPr>
          <a:xfrm>
            <a:off x="1140392"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76D0D81-7898-4FD0-B5CB-91DC005C6CD8}"/>
              </a:ext>
            </a:extLst>
          </p:cNvPr>
          <p:cNvSpPr/>
          <p:nvPr/>
        </p:nvSpPr>
        <p:spPr>
          <a:xfrm>
            <a:off x="3336321" y="3406762"/>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97715DBE-F5C3-4046-BFEF-BC9F50A9DAE1}"/>
              </a:ext>
            </a:extLst>
          </p:cNvPr>
          <p:cNvSpPr/>
          <p:nvPr userDrawn="1"/>
        </p:nvSpPr>
        <p:spPr>
          <a:xfrm>
            <a:off x="3937386" y="3093039"/>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70D90CF-903F-438D-B2DC-69E7F8BE88A1}"/>
              </a:ext>
            </a:extLst>
          </p:cNvPr>
          <p:cNvSpPr/>
          <p:nvPr userDrawn="1"/>
        </p:nvSpPr>
        <p:spPr>
          <a:xfrm>
            <a:off x="6133415" y="3393059"/>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96F7532-1DBF-4548-BD12-CFF9D1595916}"/>
              </a:ext>
            </a:extLst>
          </p:cNvPr>
          <p:cNvSpPr/>
          <p:nvPr userDrawn="1"/>
        </p:nvSpPr>
        <p:spPr>
          <a:xfrm>
            <a:off x="6734480" y="3079336"/>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42E3DD0-50DC-45B6-8B27-EE9F633A9A80}"/>
              </a:ext>
            </a:extLst>
          </p:cNvPr>
          <p:cNvSpPr/>
          <p:nvPr/>
        </p:nvSpPr>
        <p:spPr>
          <a:xfrm>
            <a:off x="8928137" y="3393143"/>
            <a:ext cx="2723537" cy="286974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49F0792B-F250-4A87-B672-10CD1FF7DB06}"/>
              </a:ext>
            </a:extLst>
          </p:cNvPr>
          <p:cNvSpPr/>
          <p:nvPr userDrawn="1"/>
        </p:nvSpPr>
        <p:spPr>
          <a:xfrm>
            <a:off x="9529202" y="3079420"/>
            <a:ext cx="1521407" cy="491864"/>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9694DB7F-A747-40DE-96EF-1D82762E6F21}"/>
              </a:ext>
            </a:extLst>
          </p:cNvPr>
          <p:cNvSpPr/>
          <p:nvPr userDrawn="1"/>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 Placeholder 15">
            <a:extLst>
              <a:ext uri="{FF2B5EF4-FFF2-40B4-BE49-F238E27FC236}">
                <a16:creationId xmlns:a16="http://schemas.microsoft.com/office/drawing/2014/main" id="{A4F23455-1CA2-484A-A539-C13F39C102E4}"/>
              </a:ext>
            </a:extLst>
          </p:cNvPr>
          <p:cNvSpPr>
            <a:spLocks noGrp="1"/>
          </p:cNvSpPr>
          <p:nvPr>
            <p:ph type="body" sz="quarter" idx="15" hasCustomPrompt="1"/>
          </p:nvPr>
        </p:nvSpPr>
        <p:spPr>
          <a:xfrm>
            <a:off x="4785707" y="743985"/>
            <a:ext cx="1039006" cy="368878"/>
          </a:xfrm>
        </p:spPr>
        <p:txBody>
          <a:bodyPr/>
          <a:lstStyle>
            <a:lvl1pPr algn="r">
              <a:buFontTx/>
              <a:buNone/>
              <a:defRPr sz="2400" i="1">
                <a:solidFill>
                  <a:schemeClr val="accent3">
                    <a:lumMod val="20000"/>
                    <a:lumOff val="80000"/>
                  </a:schemeClr>
                </a:solidFill>
                <a:latin typeface="+mn-lt"/>
              </a:defRPr>
            </a:lvl1pPr>
          </a:lstStyle>
          <a:p>
            <a:pPr lvl="0"/>
            <a:r>
              <a:rPr lang="en-US" dirty="0"/>
              <a:t>subtitle</a:t>
            </a:r>
          </a:p>
        </p:txBody>
      </p:sp>
      <p:sp>
        <p:nvSpPr>
          <p:cNvPr id="4" name="Graphic 21">
            <a:extLst>
              <a:ext uri="{FF2B5EF4-FFF2-40B4-BE49-F238E27FC236}">
                <a16:creationId xmlns:a16="http://schemas.microsoft.com/office/drawing/2014/main" id="{02AF6E82-BA59-498B-9E11-F1E1BEA76522}"/>
              </a:ext>
            </a:extLst>
          </p:cNvPr>
          <p:cNvSpPr/>
          <p:nvPr/>
        </p:nvSpPr>
        <p:spPr>
          <a:xfrm rot="1600662">
            <a:off x="5546311" y="2233118"/>
            <a:ext cx="1100563" cy="563350"/>
          </a:xfrm>
          <a:custGeom>
            <a:avLst/>
            <a:gdLst>
              <a:gd name="connsiteX0" fmla="*/ 1100560 w 1100563"/>
              <a:gd name="connsiteY0" fmla="*/ 57532 h 563350"/>
              <a:gd name="connsiteX1" fmla="*/ 1083745 w 1100563"/>
              <a:gd name="connsiteY1" fmla="*/ 74346 h 563350"/>
              <a:gd name="connsiteX2" fmla="*/ 1087472 w 1100563"/>
              <a:gd name="connsiteY2" fmla="*/ 83617 h 563350"/>
              <a:gd name="connsiteX3" fmla="*/ 1085654 w 1100563"/>
              <a:gd name="connsiteY3" fmla="*/ 86707 h 563350"/>
              <a:gd name="connsiteX4" fmla="*/ 1005400 w 1100563"/>
              <a:gd name="connsiteY4" fmla="*/ 138695 h 563350"/>
              <a:gd name="connsiteX5" fmla="*/ 946686 w 1100563"/>
              <a:gd name="connsiteY5" fmla="*/ 164780 h 563350"/>
              <a:gd name="connsiteX6" fmla="*/ 879429 w 1100563"/>
              <a:gd name="connsiteY6" fmla="*/ 192955 h 563350"/>
              <a:gd name="connsiteX7" fmla="*/ 853163 w 1100563"/>
              <a:gd name="connsiteY7" fmla="*/ 203407 h 563350"/>
              <a:gd name="connsiteX8" fmla="*/ 902969 w 1100563"/>
              <a:gd name="connsiteY8" fmla="*/ 207588 h 563350"/>
              <a:gd name="connsiteX9" fmla="*/ 950776 w 1100563"/>
              <a:gd name="connsiteY9" fmla="*/ 198136 h 563350"/>
              <a:gd name="connsiteX10" fmla="*/ 952140 w 1100563"/>
              <a:gd name="connsiteY10" fmla="*/ 201862 h 563350"/>
              <a:gd name="connsiteX11" fmla="*/ 941688 w 1100563"/>
              <a:gd name="connsiteY11" fmla="*/ 212496 h 563350"/>
              <a:gd name="connsiteX12" fmla="*/ 984587 w 1100563"/>
              <a:gd name="connsiteY12" fmla="*/ 235763 h 563350"/>
              <a:gd name="connsiteX13" fmla="*/ 983587 w 1100563"/>
              <a:gd name="connsiteY13" fmla="*/ 239308 h 563350"/>
              <a:gd name="connsiteX14" fmla="*/ 973226 w 1100563"/>
              <a:gd name="connsiteY14" fmla="*/ 238490 h 563350"/>
              <a:gd name="connsiteX15" fmla="*/ 920602 w 1100563"/>
              <a:gd name="connsiteY15" fmla="*/ 227038 h 563350"/>
              <a:gd name="connsiteX16" fmla="*/ 840893 w 1100563"/>
              <a:gd name="connsiteY16" fmla="*/ 227038 h 563350"/>
              <a:gd name="connsiteX17" fmla="*/ 839166 w 1100563"/>
              <a:gd name="connsiteY17" fmla="*/ 227311 h 563350"/>
              <a:gd name="connsiteX18" fmla="*/ 733918 w 1100563"/>
              <a:gd name="connsiteY18" fmla="*/ 267665 h 563350"/>
              <a:gd name="connsiteX19" fmla="*/ 717649 w 1100563"/>
              <a:gd name="connsiteY19" fmla="*/ 285206 h 563350"/>
              <a:gd name="connsiteX20" fmla="*/ 699744 w 1100563"/>
              <a:gd name="connsiteY20" fmla="*/ 315108 h 563350"/>
              <a:gd name="connsiteX21" fmla="*/ 656936 w 1100563"/>
              <a:gd name="connsiteY21" fmla="*/ 351373 h 563350"/>
              <a:gd name="connsiteX22" fmla="*/ 580863 w 1100563"/>
              <a:gd name="connsiteY22" fmla="*/ 394726 h 563350"/>
              <a:gd name="connsiteX23" fmla="*/ 613855 w 1100563"/>
              <a:gd name="connsiteY23" fmla="*/ 397998 h 563350"/>
              <a:gd name="connsiteX24" fmla="*/ 707197 w 1100563"/>
              <a:gd name="connsiteY24" fmla="*/ 364279 h 563350"/>
              <a:gd name="connsiteX25" fmla="*/ 777362 w 1100563"/>
              <a:gd name="connsiteY25" fmla="*/ 359462 h 563350"/>
              <a:gd name="connsiteX26" fmla="*/ 786451 w 1100563"/>
              <a:gd name="connsiteY26" fmla="*/ 367369 h 563350"/>
              <a:gd name="connsiteX27" fmla="*/ 775544 w 1100563"/>
              <a:gd name="connsiteY27" fmla="*/ 369278 h 563350"/>
              <a:gd name="connsiteX28" fmla="*/ 730100 w 1100563"/>
              <a:gd name="connsiteY28" fmla="*/ 377639 h 563350"/>
              <a:gd name="connsiteX29" fmla="*/ 626943 w 1100563"/>
              <a:gd name="connsiteY29" fmla="*/ 419175 h 563350"/>
              <a:gd name="connsiteX30" fmla="*/ 603130 w 1100563"/>
              <a:gd name="connsiteY30" fmla="*/ 422356 h 563350"/>
              <a:gd name="connsiteX31" fmla="*/ 528238 w 1100563"/>
              <a:gd name="connsiteY31" fmla="*/ 440897 h 563350"/>
              <a:gd name="connsiteX32" fmla="*/ 457982 w 1100563"/>
              <a:gd name="connsiteY32" fmla="*/ 479434 h 563350"/>
              <a:gd name="connsiteX33" fmla="*/ 417537 w 1100563"/>
              <a:gd name="connsiteY33" fmla="*/ 483524 h 563350"/>
              <a:gd name="connsiteX34" fmla="*/ 376274 w 1100563"/>
              <a:gd name="connsiteY34" fmla="*/ 478070 h 563350"/>
              <a:gd name="connsiteX35" fmla="*/ 364549 w 1100563"/>
              <a:gd name="connsiteY35" fmla="*/ 476525 h 563350"/>
              <a:gd name="connsiteX36" fmla="*/ 328012 w 1100563"/>
              <a:gd name="connsiteY36" fmla="*/ 480524 h 563350"/>
              <a:gd name="connsiteX37" fmla="*/ 206859 w 1100563"/>
              <a:gd name="connsiteY37" fmla="*/ 545509 h 563350"/>
              <a:gd name="connsiteX38" fmla="*/ 165232 w 1100563"/>
              <a:gd name="connsiteY38" fmla="*/ 557052 h 563350"/>
              <a:gd name="connsiteX39" fmla="*/ 95612 w 1100563"/>
              <a:gd name="connsiteY39" fmla="*/ 560233 h 563350"/>
              <a:gd name="connsiteX40" fmla="*/ 68164 w 1100563"/>
              <a:gd name="connsiteY40" fmla="*/ 563051 h 563350"/>
              <a:gd name="connsiteX41" fmla="*/ 49713 w 1100563"/>
              <a:gd name="connsiteY41" fmla="*/ 561596 h 563350"/>
              <a:gd name="connsiteX42" fmla="*/ 19175 w 1100563"/>
              <a:gd name="connsiteY42" fmla="*/ 545146 h 563350"/>
              <a:gd name="connsiteX43" fmla="*/ 270 w 1100563"/>
              <a:gd name="connsiteY43" fmla="*/ 513153 h 563350"/>
              <a:gd name="connsiteX44" fmla="*/ 10813 w 1100563"/>
              <a:gd name="connsiteY44" fmla="*/ 499156 h 563350"/>
              <a:gd name="connsiteX45" fmla="*/ 125241 w 1100563"/>
              <a:gd name="connsiteY45" fmla="*/ 503428 h 563350"/>
              <a:gd name="connsiteX46" fmla="*/ 245395 w 1100563"/>
              <a:gd name="connsiteY46" fmla="*/ 476162 h 563350"/>
              <a:gd name="connsiteX47" fmla="*/ 309562 w 1100563"/>
              <a:gd name="connsiteY47" fmla="*/ 434081 h 563350"/>
              <a:gd name="connsiteX48" fmla="*/ 325649 w 1100563"/>
              <a:gd name="connsiteY48" fmla="*/ 416630 h 563350"/>
              <a:gd name="connsiteX49" fmla="*/ 339919 w 1100563"/>
              <a:gd name="connsiteY49" fmla="*/ 402452 h 563350"/>
              <a:gd name="connsiteX50" fmla="*/ 374820 w 1100563"/>
              <a:gd name="connsiteY50" fmla="*/ 386728 h 563350"/>
              <a:gd name="connsiteX51" fmla="*/ 389634 w 1100563"/>
              <a:gd name="connsiteY51" fmla="*/ 381911 h 563350"/>
              <a:gd name="connsiteX52" fmla="*/ 431988 w 1100563"/>
              <a:gd name="connsiteY52" fmla="*/ 341739 h 563350"/>
              <a:gd name="connsiteX53" fmla="*/ 445076 w 1100563"/>
              <a:gd name="connsiteY53" fmla="*/ 319562 h 563350"/>
              <a:gd name="connsiteX54" fmla="*/ 456164 w 1100563"/>
              <a:gd name="connsiteY54" fmla="*/ 302475 h 563350"/>
              <a:gd name="connsiteX55" fmla="*/ 462163 w 1100563"/>
              <a:gd name="connsiteY55" fmla="*/ 310110 h 563350"/>
              <a:gd name="connsiteX56" fmla="*/ 452347 w 1100563"/>
              <a:gd name="connsiteY56" fmla="*/ 324470 h 563350"/>
              <a:gd name="connsiteX57" fmla="*/ 451529 w 1100563"/>
              <a:gd name="connsiteY57" fmla="*/ 349828 h 563350"/>
              <a:gd name="connsiteX58" fmla="*/ 464799 w 1100563"/>
              <a:gd name="connsiteY58" fmla="*/ 339466 h 563350"/>
              <a:gd name="connsiteX59" fmla="*/ 479522 w 1100563"/>
              <a:gd name="connsiteY59" fmla="*/ 331559 h 563350"/>
              <a:gd name="connsiteX60" fmla="*/ 474251 w 1100563"/>
              <a:gd name="connsiteY60" fmla="*/ 345283 h 563350"/>
              <a:gd name="connsiteX61" fmla="*/ 386362 w 1100563"/>
              <a:gd name="connsiteY61" fmla="*/ 415994 h 563350"/>
              <a:gd name="connsiteX62" fmla="*/ 384363 w 1100563"/>
              <a:gd name="connsiteY62" fmla="*/ 420357 h 563350"/>
              <a:gd name="connsiteX63" fmla="*/ 511606 w 1100563"/>
              <a:gd name="connsiteY63" fmla="*/ 400089 h 563350"/>
              <a:gd name="connsiteX64" fmla="*/ 532965 w 1100563"/>
              <a:gd name="connsiteY64" fmla="*/ 377639 h 563350"/>
              <a:gd name="connsiteX65" fmla="*/ 540690 w 1100563"/>
              <a:gd name="connsiteY65" fmla="*/ 373731 h 563350"/>
              <a:gd name="connsiteX66" fmla="*/ 643848 w 1100563"/>
              <a:gd name="connsiteY66" fmla="*/ 319289 h 563350"/>
              <a:gd name="connsiteX67" fmla="*/ 682293 w 1100563"/>
              <a:gd name="connsiteY67" fmla="*/ 281116 h 563350"/>
              <a:gd name="connsiteX68" fmla="*/ 690382 w 1100563"/>
              <a:gd name="connsiteY68" fmla="*/ 267756 h 563350"/>
              <a:gd name="connsiteX69" fmla="*/ 767546 w 1100563"/>
              <a:gd name="connsiteY69" fmla="*/ 207497 h 563350"/>
              <a:gd name="connsiteX70" fmla="*/ 853435 w 1100563"/>
              <a:gd name="connsiteY70" fmla="*/ 180503 h 563350"/>
              <a:gd name="connsiteX71" fmla="*/ 897243 w 1100563"/>
              <a:gd name="connsiteY71" fmla="*/ 156691 h 563350"/>
              <a:gd name="connsiteX72" fmla="*/ 953685 w 1100563"/>
              <a:gd name="connsiteY72" fmla="*/ 99795 h 563350"/>
              <a:gd name="connsiteX73" fmla="*/ 963137 w 1100563"/>
              <a:gd name="connsiteY73" fmla="*/ 87434 h 563350"/>
              <a:gd name="connsiteX74" fmla="*/ 984678 w 1100563"/>
              <a:gd name="connsiteY74" fmla="*/ 26903 h 563350"/>
              <a:gd name="connsiteX75" fmla="*/ 983223 w 1100563"/>
              <a:gd name="connsiteY75" fmla="*/ 13633 h 563350"/>
              <a:gd name="connsiteX76" fmla="*/ 984132 w 1100563"/>
              <a:gd name="connsiteY76" fmla="*/ 0 h 563350"/>
              <a:gd name="connsiteX77" fmla="*/ 997856 w 1100563"/>
              <a:gd name="connsiteY77" fmla="*/ 21268 h 563350"/>
              <a:gd name="connsiteX78" fmla="*/ 1029758 w 1100563"/>
              <a:gd name="connsiteY78" fmla="*/ 6817 h 563350"/>
              <a:gd name="connsiteX79" fmla="*/ 1026759 w 1100563"/>
              <a:gd name="connsiteY79" fmla="*/ 11088 h 563350"/>
              <a:gd name="connsiteX80" fmla="*/ 986314 w 1100563"/>
              <a:gd name="connsiteY80" fmla="*/ 69984 h 563350"/>
              <a:gd name="connsiteX81" fmla="*/ 978134 w 1100563"/>
              <a:gd name="connsiteY81" fmla="*/ 87162 h 563350"/>
              <a:gd name="connsiteX82" fmla="*/ 947504 w 1100563"/>
              <a:gd name="connsiteY82" fmla="*/ 135968 h 563350"/>
              <a:gd name="connsiteX83" fmla="*/ 967772 w 1100563"/>
              <a:gd name="connsiteY83" fmla="*/ 137059 h 563350"/>
              <a:gd name="connsiteX84" fmla="*/ 1024396 w 1100563"/>
              <a:gd name="connsiteY84" fmla="*/ 114610 h 563350"/>
              <a:gd name="connsiteX85" fmla="*/ 1038483 w 1100563"/>
              <a:gd name="connsiteY85" fmla="*/ 102249 h 563350"/>
              <a:gd name="connsiteX86" fmla="*/ 1072839 w 1100563"/>
              <a:gd name="connsiteY86" fmla="*/ 67711 h 563350"/>
              <a:gd name="connsiteX87" fmla="*/ 1100560 w 1100563"/>
              <a:gd name="connsiteY87" fmla="*/ 57532 h 56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00563" h="563350">
                <a:moveTo>
                  <a:pt x="1100560" y="57532"/>
                </a:moveTo>
                <a:cubicBezTo>
                  <a:pt x="1100832" y="68802"/>
                  <a:pt x="1087199" y="65258"/>
                  <a:pt x="1083745" y="74346"/>
                </a:cubicBezTo>
                <a:cubicBezTo>
                  <a:pt x="1084654" y="76709"/>
                  <a:pt x="1086109" y="80254"/>
                  <a:pt x="1087472" y="83617"/>
                </a:cubicBezTo>
                <a:cubicBezTo>
                  <a:pt x="1086745" y="84889"/>
                  <a:pt x="1086472" y="86162"/>
                  <a:pt x="1085654" y="86707"/>
                </a:cubicBezTo>
                <a:cubicBezTo>
                  <a:pt x="1059024" y="104248"/>
                  <a:pt x="1032939" y="122790"/>
                  <a:pt x="1005400" y="138695"/>
                </a:cubicBezTo>
                <a:cubicBezTo>
                  <a:pt x="986950" y="149329"/>
                  <a:pt x="966409" y="156418"/>
                  <a:pt x="946686" y="164780"/>
                </a:cubicBezTo>
                <a:cubicBezTo>
                  <a:pt x="924328" y="174323"/>
                  <a:pt x="901879" y="183594"/>
                  <a:pt x="879429" y="192955"/>
                </a:cubicBezTo>
                <a:cubicBezTo>
                  <a:pt x="870977" y="196500"/>
                  <a:pt x="862433" y="199681"/>
                  <a:pt x="853163" y="203407"/>
                </a:cubicBezTo>
                <a:cubicBezTo>
                  <a:pt x="870431" y="204680"/>
                  <a:pt x="887064" y="204134"/>
                  <a:pt x="902969" y="207588"/>
                </a:cubicBezTo>
                <a:cubicBezTo>
                  <a:pt x="920511" y="211405"/>
                  <a:pt x="934417" y="197954"/>
                  <a:pt x="950776" y="198136"/>
                </a:cubicBezTo>
                <a:cubicBezTo>
                  <a:pt x="951231" y="199408"/>
                  <a:pt x="951685" y="200590"/>
                  <a:pt x="952140" y="201862"/>
                </a:cubicBezTo>
                <a:cubicBezTo>
                  <a:pt x="948868" y="205225"/>
                  <a:pt x="945596" y="208497"/>
                  <a:pt x="941688" y="212496"/>
                </a:cubicBezTo>
                <a:cubicBezTo>
                  <a:pt x="956139" y="220403"/>
                  <a:pt x="970317" y="228038"/>
                  <a:pt x="984587" y="235763"/>
                </a:cubicBezTo>
                <a:cubicBezTo>
                  <a:pt x="984223" y="236945"/>
                  <a:pt x="983950" y="238126"/>
                  <a:pt x="983587" y="239308"/>
                </a:cubicBezTo>
                <a:cubicBezTo>
                  <a:pt x="980133" y="239035"/>
                  <a:pt x="976589" y="239217"/>
                  <a:pt x="973226" y="238490"/>
                </a:cubicBezTo>
                <a:cubicBezTo>
                  <a:pt x="955684" y="234673"/>
                  <a:pt x="938325" y="228310"/>
                  <a:pt x="920602" y="227038"/>
                </a:cubicBezTo>
                <a:cubicBezTo>
                  <a:pt x="894153" y="225220"/>
                  <a:pt x="867523" y="226856"/>
                  <a:pt x="840893" y="227038"/>
                </a:cubicBezTo>
                <a:cubicBezTo>
                  <a:pt x="840348" y="227038"/>
                  <a:pt x="839711" y="227311"/>
                  <a:pt x="839166" y="227311"/>
                </a:cubicBezTo>
                <a:cubicBezTo>
                  <a:pt x="797539" y="223493"/>
                  <a:pt x="767001" y="249396"/>
                  <a:pt x="733918" y="267665"/>
                </a:cubicBezTo>
                <a:cubicBezTo>
                  <a:pt x="727283" y="271300"/>
                  <a:pt x="722193" y="278662"/>
                  <a:pt x="717649" y="285206"/>
                </a:cubicBezTo>
                <a:cubicBezTo>
                  <a:pt x="711105" y="294749"/>
                  <a:pt x="705743" y="305111"/>
                  <a:pt x="699744" y="315108"/>
                </a:cubicBezTo>
                <a:cubicBezTo>
                  <a:pt x="689474" y="331923"/>
                  <a:pt x="675568" y="343011"/>
                  <a:pt x="656936" y="351373"/>
                </a:cubicBezTo>
                <a:cubicBezTo>
                  <a:pt x="631396" y="362734"/>
                  <a:pt x="608038" y="378912"/>
                  <a:pt x="580863" y="394726"/>
                </a:cubicBezTo>
                <a:cubicBezTo>
                  <a:pt x="594041" y="400270"/>
                  <a:pt x="604130" y="401452"/>
                  <a:pt x="613855" y="397998"/>
                </a:cubicBezTo>
                <a:cubicBezTo>
                  <a:pt x="645120" y="387092"/>
                  <a:pt x="676113" y="375640"/>
                  <a:pt x="707197" y="364279"/>
                </a:cubicBezTo>
                <a:cubicBezTo>
                  <a:pt x="730191" y="355826"/>
                  <a:pt x="753550" y="353281"/>
                  <a:pt x="777362" y="359462"/>
                </a:cubicBezTo>
                <a:cubicBezTo>
                  <a:pt x="780725" y="360371"/>
                  <a:pt x="783724" y="362643"/>
                  <a:pt x="786451" y="367369"/>
                </a:cubicBezTo>
                <a:cubicBezTo>
                  <a:pt x="782816" y="368096"/>
                  <a:pt x="778907" y="370005"/>
                  <a:pt x="775544" y="369278"/>
                </a:cubicBezTo>
                <a:cubicBezTo>
                  <a:pt x="759094" y="365733"/>
                  <a:pt x="744643" y="371822"/>
                  <a:pt x="730100" y="377639"/>
                </a:cubicBezTo>
                <a:cubicBezTo>
                  <a:pt x="695654" y="391454"/>
                  <a:pt x="661480" y="405815"/>
                  <a:pt x="626943" y="419175"/>
                </a:cubicBezTo>
                <a:cubicBezTo>
                  <a:pt x="619672" y="421993"/>
                  <a:pt x="611037" y="422992"/>
                  <a:pt x="603130" y="422356"/>
                </a:cubicBezTo>
                <a:cubicBezTo>
                  <a:pt x="575955" y="420357"/>
                  <a:pt x="551597" y="428173"/>
                  <a:pt x="528238" y="440897"/>
                </a:cubicBezTo>
                <a:cubicBezTo>
                  <a:pt x="504789" y="453712"/>
                  <a:pt x="481158" y="466164"/>
                  <a:pt x="457982" y="479434"/>
                </a:cubicBezTo>
                <a:cubicBezTo>
                  <a:pt x="444803" y="487068"/>
                  <a:pt x="431624" y="486159"/>
                  <a:pt x="417537" y="483524"/>
                </a:cubicBezTo>
                <a:cubicBezTo>
                  <a:pt x="403904" y="480979"/>
                  <a:pt x="390089" y="479797"/>
                  <a:pt x="376274" y="478070"/>
                </a:cubicBezTo>
                <a:cubicBezTo>
                  <a:pt x="372366" y="477616"/>
                  <a:pt x="367912" y="478161"/>
                  <a:pt x="364549" y="476525"/>
                </a:cubicBezTo>
                <a:cubicBezTo>
                  <a:pt x="351370" y="470436"/>
                  <a:pt x="339646" y="474253"/>
                  <a:pt x="328012" y="480524"/>
                </a:cubicBezTo>
                <a:cubicBezTo>
                  <a:pt x="287658" y="502247"/>
                  <a:pt x="247667" y="524787"/>
                  <a:pt x="206859" y="545509"/>
                </a:cubicBezTo>
                <a:cubicBezTo>
                  <a:pt x="194225" y="551871"/>
                  <a:pt x="179410" y="555507"/>
                  <a:pt x="165232" y="557052"/>
                </a:cubicBezTo>
                <a:cubicBezTo>
                  <a:pt x="142146" y="559506"/>
                  <a:pt x="118788" y="559052"/>
                  <a:pt x="95612" y="560233"/>
                </a:cubicBezTo>
                <a:cubicBezTo>
                  <a:pt x="86432" y="560688"/>
                  <a:pt x="77343" y="562596"/>
                  <a:pt x="68164" y="563051"/>
                </a:cubicBezTo>
                <a:cubicBezTo>
                  <a:pt x="61983" y="563414"/>
                  <a:pt x="55167" y="563869"/>
                  <a:pt x="49713" y="561596"/>
                </a:cubicBezTo>
                <a:cubicBezTo>
                  <a:pt x="39079" y="557143"/>
                  <a:pt x="28809" y="551417"/>
                  <a:pt x="19175" y="545146"/>
                </a:cubicBezTo>
                <a:cubicBezTo>
                  <a:pt x="7814" y="537784"/>
                  <a:pt x="1906" y="526514"/>
                  <a:pt x="270" y="513153"/>
                </a:cubicBezTo>
                <a:cubicBezTo>
                  <a:pt x="-911" y="503519"/>
                  <a:pt x="1634" y="500429"/>
                  <a:pt x="10813" y="499156"/>
                </a:cubicBezTo>
                <a:cubicBezTo>
                  <a:pt x="49168" y="493612"/>
                  <a:pt x="87886" y="495521"/>
                  <a:pt x="125241" y="503428"/>
                </a:cubicBezTo>
                <a:cubicBezTo>
                  <a:pt x="170685" y="513062"/>
                  <a:pt x="208767" y="500156"/>
                  <a:pt x="245395" y="476162"/>
                </a:cubicBezTo>
                <a:cubicBezTo>
                  <a:pt x="266754" y="462165"/>
                  <a:pt x="287840" y="447532"/>
                  <a:pt x="309562" y="434081"/>
                </a:cubicBezTo>
                <a:cubicBezTo>
                  <a:pt x="316924" y="429536"/>
                  <a:pt x="322741" y="424356"/>
                  <a:pt x="325649" y="416630"/>
                </a:cubicBezTo>
                <a:cubicBezTo>
                  <a:pt x="328376" y="409359"/>
                  <a:pt x="333102" y="405360"/>
                  <a:pt x="339919" y="402452"/>
                </a:cubicBezTo>
                <a:cubicBezTo>
                  <a:pt x="351643" y="397362"/>
                  <a:pt x="363095" y="391818"/>
                  <a:pt x="374820" y="386728"/>
                </a:cubicBezTo>
                <a:cubicBezTo>
                  <a:pt x="379546" y="384638"/>
                  <a:pt x="384545" y="382820"/>
                  <a:pt x="389634" y="381911"/>
                </a:cubicBezTo>
                <a:cubicBezTo>
                  <a:pt x="409630" y="378185"/>
                  <a:pt x="425808" y="362007"/>
                  <a:pt x="431988" y="341739"/>
                </a:cubicBezTo>
                <a:cubicBezTo>
                  <a:pt x="434442" y="333740"/>
                  <a:pt x="440532" y="326833"/>
                  <a:pt x="445076" y="319562"/>
                </a:cubicBezTo>
                <a:cubicBezTo>
                  <a:pt x="448711" y="313654"/>
                  <a:pt x="452620" y="307928"/>
                  <a:pt x="456164" y="302475"/>
                </a:cubicBezTo>
                <a:cubicBezTo>
                  <a:pt x="462345" y="302566"/>
                  <a:pt x="464799" y="305111"/>
                  <a:pt x="462163" y="310110"/>
                </a:cubicBezTo>
                <a:cubicBezTo>
                  <a:pt x="459436" y="315199"/>
                  <a:pt x="455528" y="319653"/>
                  <a:pt x="452347" y="324470"/>
                </a:cubicBezTo>
                <a:cubicBezTo>
                  <a:pt x="447166" y="332286"/>
                  <a:pt x="445530" y="340375"/>
                  <a:pt x="451529" y="349828"/>
                </a:cubicBezTo>
                <a:cubicBezTo>
                  <a:pt x="455982" y="346283"/>
                  <a:pt x="460163" y="342466"/>
                  <a:pt x="464799" y="339466"/>
                </a:cubicBezTo>
                <a:cubicBezTo>
                  <a:pt x="469343" y="336467"/>
                  <a:pt x="474433" y="334286"/>
                  <a:pt x="479522" y="331559"/>
                </a:cubicBezTo>
                <a:cubicBezTo>
                  <a:pt x="483976" y="340284"/>
                  <a:pt x="478159" y="342102"/>
                  <a:pt x="474251" y="345283"/>
                </a:cubicBezTo>
                <a:cubicBezTo>
                  <a:pt x="445258" y="369278"/>
                  <a:pt x="412538" y="388637"/>
                  <a:pt x="386362" y="415994"/>
                </a:cubicBezTo>
                <a:cubicBezTo>
                  <a:pt x="385272" y="417085"/>
                  <a:pt x="384999" y="418993"/>
                  <a:pt x="384363" y="420357"/>
                </a:cubicBezTo>
                <a:cubicBezTo>
                  <a:pt x="430988" y="443987"/>
                  <a:pt x="471979" y="430718"/>
                  <a:pt x="511606" y="400089"/>
                </a:cubicBezTo>
                <a:cubicBezTo>
                  <a:pt x="511061" y="387728"/>
                  <a:pt x="519331" y="380457"/>
                  <a:pt x="532965" y="377639"/>
                </a:cubicBezTo>
                <a:cubicBezTo>
                  <a:pt x="535691" y="377094"/>
                  <a:pt x="538418" y="375458"/>
                  <a:pt x="540690" y="373731"/>
                </a:cubicBezTo>
                <a:cubicBezTo>
                  <a:pt x="572592" y="350827"/>
                  <a:pt x="609038" y="336649"/>
                  <a:pt x="643848" y="319289"/>
                </a:cubicBezTo>
                <a:cubicBezTo>
                  <a:pt x="660571" y="310928"/>
                  <a:pt x="676113" y="300748"/>
                  <a:pt x="682293" y="281116"/>
                </a:cubicBezTo>
                <a:cubicBezTo>
                  <a:pt x="683839" y="276299"/>
                  <a:pt x="687020" y="271755"/>
                  <a:pt x="690382" y="267756"/>
                </a:cubicBezTo>
                <a:cubicBezTo>
                  <a:pt x="711923" y="242398"/>
                  <a:pt x="736372" y="221766"/>
                  <a:pt x="767546" y="207497"/>
                </a:cubicBezTo>
                <a:cubicBezTo>
                  <a:pt x="795449" y="194773"/>
                  <a:pt x="824260" y="187684"/>
                  <a:pt x="853435" y="180503"/>
                </a:cubicBezTo>
                <a:cubicBezTo>
                  <a:pt x="869977" y="176504"/>
                  <a:pt x="884974" y="169415"/>
                  <a:pt x="897243" y="156691"/>
                </a:cubicBezTo>
                <a:cubicBezTo>
                  <a:pt x="915785" y="137423"/>
                  <a:pt x="934962" y="118881"/>
                  <a:pt x="953685" y="99795"/>
                </a:cubicBezTo>
                <a:cubicBezTo>
                  <a:pt x="957320" y="96069"/>
                  <a:pt x="961319" y="92069"/>
                  <a:pt x="963137" y="87434"/>
                </a:cubicBezTo>
                <a:cubicBezTo>
                  <a:pt x="970772" y="67439"/>
                  <a:pt x="978043" y="47262"/>
                  <a:pt x="984678" y="26903"/>
                </a:cubicBezTo>
                <a:cubicBezTo>
                  <a:pt x="985950" y="23086"/>
                  <a:pt x="983496" y="18087"/>
                  <a:pt x="983223" y="13633"/>
                </a:cubicBezTo>
                <a:cubicBezTo>
                  <a:pt x="983042" y="10634"/>
                  <a:pt x="983587" y="7544"/>
                  <a:pt x="984132" y="0"/>
                </a:cubicBezTo>
                <a:cubicBezTo>
                  <a:pt x="989949" y="8907"/>
                  <a:pt x="993403" y="14360"/>
                  <a:pt x="997856" y="21268"/>
                </a:cubicBezTo>
                <a:cubicBezTo>
                  <a:pt x="1005582" y="10543"/>
                  <a:pt x="1014398" y="2454"/>
                  <a:pt x="1029758" y="6817"/>
                </a:cubicBezTo>
                <a:cubicBezTo>
                  <a:pt x="1028849" y="8180"/>
                  <a:pt x="1028213" y="10270"/>
                  <a:pt x="1026759" y="11088"/>
                </a:cubicBezTo>
                <a:cubicBezTo>
                  <a:pt x="1004946" y="24994"/>
                  <a:pt x="993948" y="46262"/>
                  <a:pt x="986314" y="69984"/>
                </a:cubicBezTo>
                <a:cubicBezTo>
                  <a:pt x="984405" y="75982"/>
                  <a:pt x="981406" y="81799"/>
                  <a:pt x="978134" y="87162"/>
                </a:cubicBezTo>
                <a:cubicBezTo>
                  <a:pt x="968318" y="103340"/>
                  <a:pt x="958047" y="119245"/>
                  <a:pt x="947504" y="135968"/>
                </a:cubicBezTo>
                <a:cubicBezTo>
                  <a:pt x="954685" y="141512"/>
                  <a:pt x="961683" y="139331"/>
                  <a:pt x="967772" y="137059"/>
                </a:cubicBezTo>
                <a:cubicBezTo>
                  <a:pt x="986859" y="130061"/>
                  <a:pt x="1005855" y="122790"/>
                  <a:pt x="1024396" y="114610"/>
                </a:cubicBezTo>
                <a:cubicBezTo>
                  <a:pt x="1029849" y="112247"/>
                  <a:pt x="1034030" y="106702"/>
                  <a:pt x="1038483" y="102249"/>
                </a:cubicBezTo>
                <a:cubicBezTo>
                  <a:pt x="1049935" y="90797"/>
                  <a:pt x="1060842" y="78618"/>
                  <a:pt x="1072839" y="67711"/>
                </a:cubicBezTo>
                <a:cubicBezTo>
                  <a:pt x="1082655" y="58714"/>
                  <a:pt x="1090289" y="56623"/>
                  <a:pt x="1100560" y="57532"/>
                </a:cubicBezTo>
                <a:close/>
              </a:path>
            </a:pathLst>
          </a:custGeom>
          <a:solidFill>
            <a:srgbClr val="F8EAD4"/>
          </a:solidFill>
          <a:ln w="9053" cap="flat">
            <a:noFill/>
            <a:prstDash val="solid"/>
            <a:miter/>
          </a:ln>
        </p:spPr>
        <p:txBody>
          <a:bodyPr rtlCol="0" anchor="ctr"/>
          <a:lstStyle/>
          <a:p>
            <a:endParaRPr lang="en-US" dirty="0"/>
          </a:p>
        </p:txBody>
      </p:sp>
      <p:sp>
        <p:nvSpPr>
          <p:cNvPr id="25" name="Picture Placeholder 34">
            <a:extLst>
              <a:ext uri="{FF2B5EF4-FFF2-40B4-BE49-F238E27FC236}">
                <a16:creationId xmlns:a16="http://schemas.microsoft.com/office/drawing/2014/main" id="{771DFCF5-94C5-4563-8423-D05A462D8DA0}"/>
              </a:ext>
            </a:extLst>
          </p:cNvPr>
          <p:cNvSpPr>
            <a:spLocks noGrp="1"/>
          </p:cNvSpPr>
          <p:nvPr>
            <p:ph type="pic" sz="quarter" idx="10" hasCustomPrompt="1"/>
          </p:nvPr>
        </p:nvSpPr>
        <p:spPr>
          <a:xfrm>
            <a:off x="840659"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27" name="Picture Placeholder 34">
            <a:extLst>
              <a:ext uri="{FF2B5EF4-FFF2-40B4-BE49-F238E27FC236}">
                <a16:creationId xmlns:a16="http://schemas.microsoft.com/office/drawing/2014/main" id="{EFB6A770-C929-4EDF-85EB-4A8B19E96898}"/>
              </a:ext>
            </a:extLst>
          </p:cNvPr>
          <p:cNvSpPr>
            <a:spLocks noGrp="1"/>
          </p:cNvSpPr>
          <p:nvPr>
            <p:ph type="pic" sz="quarter" idx="11" hasCustomPrompt="1"/>
          </p:nvPr>
        </p:nvSpPr>
        <p:spPr>
          <a:xfrm>
            <a:off x="3637653" y="3713275"/>
            <a:ext cx="2120872" cy="2107260"/>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0" name="Picture Placeholder 34">
            <a:extLst>
              <a:ext uri="{FF2B5EF4-FFF2-40B4-BE49-F238E27FC236}">
                <a16:creationId xmlns:a16="http://schemas.microsoft.com/office/drawing/2014/main" id="{E59E95AF-7585-4115-8054-B085E0FF9EB9}"/>
              </a:ext>
            </a:extLst>
          </p:cNvPr>
          <p:cNvSpPr>
            <a:spLocks noGrp="1"/>
          </p:cNvSpPr>
          <p:nvPr>
            <p:ph type="pic" sz="quarter" idx="12" hasCustomPrompt="1"/>
          </p:nvPr>
        </p:nvSpPr>
        <p:spPr>
          <a:xfrm>
            <a:off x="6434747" y="3699572"/>
            <a:ext cx="2120872" cy="2120963"/>
          </a:xfrm>
          <a:solidFill>
            <a:schemeClr val="tx2">
              <a:lumMod val="50000"/>
            </a:schemeClr>
          </a:solidFill>
        </p:spPr>
        <p:txBody>
          <a:bodyPr/>
          <a:lstStyle>
            <a:lvl1pPr algn="ctr">
              <a:buNone/>
              <a:defRPr sz="1600">
                <a:solidFill>
                  <a:schemeClr val="tx2">
                    <a:lumMod val="50000"/>
                  </a:schemeClr>
                </a:solidFill>
                <a:latin typeface="+mn-lt"/>
              </a:defRPr>
            </a:lvl1pPr>
          </a:lstStyle>
          <a:p>
            <a:r>
              <a:rPr lang="en-US" dirty="0"/>
              <a:t>picture</a:t>
            </a:r>
          </a:p>
        </p:txBody>
      </p:sp>
      <p:sp>
        <p:nvSpPr>
          <p:cNvPr id="31" name="Picture Placeholder 34">
            <a:extLst>
              <a:ext uri="{FF2B5EF4-FFF2-40B4-BE49-F238E27FC236}">
                <a16:creationId xmlns:a16="http://schemas.microsoft.com/office/drawing/2014/main" id="{8CF32787-1C54-4041-B325-864EB07CA58D}"/>
              </a:ext>
            </a:extLst>
          </p:cNvPr>
          <p:cNvSpPr>
            <a:spLocks noGrp="1"/>
          </p:cNvSpPr>
          <p:nvPr>
            <p:ph type="pic" sz="quarter" idx="13" hasCustomPrompt="1"/>
          </p:nvPr>
        </p:nvSpPr>
        <p:spPr>
          <a:xfrm>
            <a:off x="9229469" y="3699573"/>
            <a:ext cx="2120872" cy="2120962"/>
          </a:xfrm>
          <a:solidFill>
            <a:schemeClr val="tx2">
              <a:lumMod val="40000"/>
              <a:lumOff val="60000"/>
            </a:schemeClr>
          </a:solidFill>
        </p:spPr>
        <p:txBody>
          <a:bodyPr/>
          <a:lstStyle>
            <a:lvl1pPr algn="ctr">
              <a:buNone/>
              <a:defRPr sz="1600">
                <a:solidFill>
                  <a:schemeClr val="tx2">
                    <a:lumMod val="40000"/>
                    <a:lumOff val="60000"/>
                  </a:schemeClr>
                </a:solidFill>
                <a:latin typeface="+mn-lt"/>
              </a:defRPr>
            </a:lvl1pPr>
          </a:lstStyle>
          <a:p>
            <a:r>
              <a:rPr lang="en-US" dirty="0"/>
              <a:t>picture</a:t>
            </a:r>
          </a:p>
        </p:txBody>
      </p:sp>
      <p:sp>
        <p:nvSpPr>
          <p:cNvPr id="33" name="Text Placeholder 7">
            <a:extLst>
              <a:ext uri="{FF2B5EF4-FFF2-40B4-BE49-F238E27FC236}">
                <a16:creationId xmlns:a16="http://schemas.microsoft.com/office/drawing/2014/main" id="{B28F84D8-2288-4728-AC4E-041A09E005D1}"/>
              </a:ext>
            </a:extLst>
          </p:cNvPr>
          <p:cNvSpPr>
            <a:spLocks noGrp="1"/>
          </p:cNvSpPr>
          <p:nvPr>
            <p:ph type="body" sz="quarter" idx="18" hasCustomPrompt="1"/>
          </p:nvPr>
        </p:nvSpPr>
        <p:spPr>
          <a:xfrm>
            <a:off x="3804562" y="1524693"/>
            <a:ext cx="4581878" cy="676186"/>
          </a:xfrm>
        </p:spPr>
        <p:txBody>
          <a:bodyPr/>
          <a:lstStyle>
            <a:lvl1pPr algn="ctr">
              <a:lnSpc>
                <a:spcPct val="100000"/>
              </a:lnSpc>
              <a:buFontTx/>
              <a:buNone/>
              <a:defRPr sz="1600">
                <a:solidFill>
                  <a:schemeClr val="accent3">
                    <a:lumMod val="20000"/>
                    <a:lumOff val="80000"/>
                  </a:schemeClr>
                </a:solidFill>
                <a:latin typeface="+mn-lt"/>
              </a:defRPr>
            </a:lvl1pPr>
          </a:lstStyle>
          <a:p>
            <a:pPr lvl="0"/>
            <a:r>
              <a:rPr lang="en-US" dirty="0"/>
              <a:t>Add text here</a:t>
            </a:r>
          </a:p>
        </p:txBody>
      </p:sp>
      <p:sp>
        <p:nvSpPr>
          <p:cNvPr id="5" name="Title 4">
            <a:extLst>
              <a:ext uri="{FF2B5EF4-FFF2-40B4-BE49-F238E27FC236}">
                <a16:creationId xmlns:a16="http://schemas.microsoft.com/office/drawing/2014/main" id="{D7076F62-F4E0-4C5E-B1BD-73BA1C63BF73}"/>
              </a:ext>
            </a:extLst>
          </p:cNvPr>
          <p:cNvSpPr>
            <a:spLocks noGrp="1"/>
          </p:cNvSpPr>
          <p:nvPr>
            <p:ph type="title" hasCustomPrompt="1"/>
          </p:nvPr>
        </p:nvSpPr>
        <p:spPr>
          <a:xfrm>
            <a:off x="5967497" y="646236"/>
            <a:ext cx="1755342" cy="592890"/>
          </a:xfrm>
        </p:spPr>
        <p:txBody>
          <a:bodyPr vert="horz" lIns="0" tIns="0" rIns="0" bIns="0" rtlCol="0">
            <a:noAutofit/>
          </a:bodyPr>
          <a:lstStyle>
            <a:lvl1pPr>
              <a:defRPr lang="en-US" sz="4000" cap="all" baseline="0">
                <a:solidFill>
                  <a:schemeClr val="accent3">
                    <a:lumMod val="20000"/>
                    <a:lumOff val="80000"/>
                  </a:schemeClr>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760977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 Photo Collag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6453-F65D-4E9B-9827-962EA7B43B3C}"/>
              </a:ext>
            </a:extLst>
          </p:cNvPr>
          <p:cNvSpPr>
            <a:spLocks noGrp="1"/>
          </p:cNvSpPr>
          <p:nvPr>
            <p:ph type="title"/>
          </p:nvPr>
        </p:nvSpPr>
        <p:spPr>
          <a:xfrm>
            <a:off x="0" y="0"/>
            <a:ext cx="11339241" cy="407035"/>
          </a:xfrm>
        </p:spPr>
        <p:txBody>
          <a:bodyPr/>
          <a:lstStyle>
            <a:lvl1pPr>
              <a:defRPr sz="900">
                <a:solidFill>
                  <a:schemeClr val="accent3">
                    <a:lumMod val="40000"/>
                    <a:lumOff val="60000"/>
                  </a:schemeClr>
                </a:solidFill>
              </a:defRPr>
            </a:lvl1pPr>
          </a:lstStyle>
          <a:p>
            <a:r>
              <a:rPr lang="en-US"/>
              <a:t>Click to edit Master title style</a:t>
            </a:r>
          </a:p>
        </p:txBody>
      </p:sp>
      <p:sp>
        <p:nvSpPr>
          <p:cNvPr id="5" name="Rectangle 4">
            <a:extLst>
              <a:ext uri="{FF2B5EF4-FFF2-40B4-BE49-F238E27FC236}">
                <a16:creationId xmlns:a16="http://schemas.microsoft.com/office/drawing/2014/main" id="{D61CD3A7-191A-485E-B049-D37C740CB310}"/>
              </a:ext>
            </a:extLst>
          </p:cNvPr>
          <p:cNvSpPr/>
          <p:nvPr/>
        </p:nvSpPr>
        <p:spPr>
          <a:xfrm>
            <a:off x="106303" y="122372"/>
            <a:ext cx="3419583"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B6B0CD-4535-4563-A88C-7CDF7196B85B}"/>
              </a:ext>
            </a:extLst>
          </p:cNvPr>
          <p:cNvSpPr/>
          <p:nvPr/>
        </p:nvSpPr>
        <p:spPr>
          <a:xfrm>
            <a:off x="106303" y="3741802"/>
            <a:ext cx="3419583" cy="2981853"/>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6616B6-846C-4079-9DD9-63233DAD3ACB}"/>
              </a:ext>
            </a:extLst>
          </p:cNvPr>
          <p:cNvSpPr/>
          <p:nvPr/>
        </p:nvSpPr>
        <p:spPr>
          <a:xfrm>
            <a:off x="3642691" y="122372"/>
            <a:ext cx="2956440" cy="296762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B979808-C3C3-4F87-A5AE-006E7FF4D946}"/>
              </a:ext>
            </a:extLst>
          </p:cNvPr>
          <p:cNvSpPr/>
          <p:nvPr/>
        </p:nvSpPr>
        <p:spPr>
          <a:xfrm>
            <a:off x="6708952" y="122372"/>
            <a:ext cx="2673402" cy="41396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6C382A8-4A78-49CE-B22C-0941D49A83FD}"/>
              </a:ext>
            </a:extLst>
          </p:cNvPr>
          <p:cNvSpPr/>
          <p:nvPr/>
        </p:nvSpPr>
        <p:spPr>
          <a:xfrm>
            <a:off x="3642690" y="3205824"/>
            <a:ext cx="2956440" cy="3517831"/>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DDCA776-FCFC-4F63-8D71-9078106C9472}"/>
              </a:ext>
            </a:extLst>
          </p:cNvPr>
          <p:cNvSpPr/>
          <p:nvPr/>
        </p:nvSpPr>
        <p:spPr>
          <a:xfrm>
            <a:off x="9492176" y="122372"/>
            <a:ext cx="2568606" cy="2860006"/>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59447AF-2555-49E0-918A-7A5A3E4DE479}"/>
              </a:ext>
            </a:extLst>
          </p:cNvPr>
          <p:cNvSpPr/>
          <p:nvPr/>
        </p:nvSpPr>
        <p:spPr>
          <a:xfrm>
            <a:off x="6708953" y="4372996"/>
            <a:ext cx="2673402" cy="2350659"/>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451BDE1-FF97-41BB-B1FE-039ECB3FAA48}"/>
              </a:ext>
            </a:extLst>
          </p:cNvPr>
          <p:cNvSpPr/>
          <p:nvPr/>
        </p:nvSpPr>
        <p:spPr>
          <a:xfrm>
            <a:off x="9492174" y="3090002"/>
            <a:ext cx="2568608" cy="3633654"/>
          </a:xfrm>
          <a:prstGeom prst="rect">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2">
            <a:extLst>
              <a:ext uri="{FF2B5EF4-FFF2-40B4-BE49-F238E27FC236}">
                <a16:creationId xmlns:a16="http://schemas.microsoft.com/office/drawing/2014/main" id="{67AD5A73-8716-4463-A72A-D6F3CA1C957B}"/>
              </a:ext>
            </a:extLst>
          </p:cNvPr>
          <p:cNvSpPr>
            <a:spLocks noGrp="1"/>
          </p:cNvSpPr>
          <p:nvPr>
            <p:ph type="pic" sz="quarter" idx="10" hasCustomPrompt="1"/>
          </p:nvPr>
        </p:nvSpPr>
        <p:spPr>
          <a:xfrm>
            <a:off x="349279" y="374309"/>
            <a:ext cx="2926597" cy="2524311"/>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29" name="Picture Placeholder 18">
            <a:extLst>
              <a:ext uri="{FF2B5EF4-FFF2-40B4-BE49-F238E27FC236}">
                <a16:creationId xmlns:a16="http://schemas.microsoft.com/office/drawing/2014/main" id="{306E7670-75FA-47A8-81A4-05FD7DE0AF1D}"/>
              </a:ext>
            </a:extLst>
          </p:cNvPr>
          <p:cNvSpPr>
            <a:spLocks noGrp="1"/>
          </p:cNvSpPr>
          <p:nvPr>
            <p:ph type="pic" sz="quarter" idx="11" hasCustomPrompt="1"/>
          </p:nvPr>
        </p:nvSpPr>
        <p:spPr>
          <a:xfrm>
            <a:off x="349189" y="3994520"/>
            <a:ext cx="2930525" cy="1987550"/>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0" name="Picture Placeholder 18">
            <a:extLst>
              <a:ext uri="{FF2B5EF4-FFF2-40B4-BE49-F238E27FC236}">
                <a16:creationId xmlns:a16="http://schemas.microsoft.com/office/drawing/2014/main" id="{D93EF954-7570-4C45-A73E-24302285496B}"/>
              </a:ext>
            </a:extLst>
          </p:cNvPr>
          <p:cNvSpPr>
            <a:spLocks noGrp="1"/>
          </p:cNvSpPr>
          <p:nvPr>
            <p:ph type="pic" sz="quarter" idx="12" hasCustomPrompt="1"/>
          </p:nvPr>
        </p:nvSpPr>
        <p:spPr>
          <a:xfrm>
            <a:off x="9737360" y="374308"/>
            <a:ext cx="2078236" cy="1866486"/>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1" name="Picture Placeholder 18">
            <a:extLst>
              <a:ext uri="{FF2B5EF4-FFF2-40B4-BE49-F238E27FC236}">
                <a16:creationId xmlns:a16="http://schemas.microsoft.com/office/drawing/2014/main" id="{37E62A63-6ADB-4815-870C-7DE18C0E2A4C}"/>
              </a:ext>
            </a:extLst>
          </p:cNvPr>
          <p:cNvSpPr>
            <a:spLocks noGrp="1"/>
          </p:cNvSpPr>
          <p:nvPr>
            <p:ph type="pic" sz="quarter" idx="13" hasCustomPrompt="1"/>
          </p:nvPr>
        </p:nvSpPr>
        <p:spPr>
          <a:xfrm>
            <a:off x="3887874" y="374309"/>
            <a:ext cx="2460900" cy="1974108"/>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2" name="Picture Placeholder 18">
            <a:extLst>
              <a:ext uri="{FF2B5EF4-FFF2-40B4-BE49-F238E27FC236}">
                <a16:creationId xmlns:a16="http://schemas.microsoft.com/office/drawing/2014/main" id="{5E88C04C-B228-4B61-AE61-D503F82ACA8A}"/>
              </a:ext>
            </a:extLst>
          </p:cNvPr>
          <p:cNvSpPr>
            <a:spLocks noGrp="1"/>
          </p:cNvSpPr>
          <p:nvPr>
            <p:ph type="pic" sz="quarter" idx="14" hasCustomPrompt="1"/>
          </p:nvPr>
        </p:nvSpPr>
        <p:spPr>
          <a:xfrm>
            <a:off x="6953053" y="4624367"/>
            <a:ext cx="2173480" cy="1357703"/>
          </a:xfrm>
          <a:solidFill>
            <a:schemeClr val="tx2">
              <a:lumMod val="50000"/>
            </a:schemeClr>
          </a:solidFill>
        </p:spPr>
        <p:txBody>
          <a:bodyPr/>
          <a:lstStyle>
            <a:lvl1pPr algn="ctr">
              <a:buNone/>
              <a:defRPr>
                <a:solidFill>
                  <a:schemeClr val="tx2">
                    <a:lumMod val="50000"/>
                  </a:schemeClr>
                </a:solidFill>
                <a:latin typeface="+mn-lt"/>
              </a:defRPr>
            </a:lvl1pPr>
          </a:lstStyle>
          <a:p>
            <a:r>
              <a:rPr lang="en-US" dirty="0"/>
              <a:t>picture</a:t>
            </a:r>
          </a:p>
        </p:txBody>
      </p:sp>
      <p:sp>
        <p:nvSpPr>
          <p:cNvPr id="33" name="Picture Placeholder 12">
            <a:extLst>
              <a:ext uri="{FF2B5EF4-FFF2-40B4-BE49-F238E27FC236}">
                <a16:creationId xmlns:a16="http://schemas.microsoft.com/office/drawing/2014/main" id="{C88BEAB2-2E36-458C-A884-338D4D0E6599}"/>
              </a:ext>
            </a:extLst>
          </p:cNvPr>
          <p:cNvSpPr>
            <a:spLocks noGrp="1"/>
          </p:cNvSpPr>
          <p:nvPr>
            <p:ph type="pic" sz="quarter" idx="15" hasCustomPrompt="1"/>
          </p:nvPr>
        </p:nvSpPr>
        <p:spPr>
          <a:xfrm>
            <a:off x="3886791" y="3458132"/>
            <a:ext cx="2460899" cy="2523939"/>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4" name="Picture Placeholder 12">
            <a:extLst>
              <a:ext uri="{FF2B5EF4-FFF2-40B4-BE49-F238E27FC236}">
                <a16:creationId xmlns:a16="http://schemas.microsoft.com/office/drawing/2014/main" id="{F83EDCAF-9FBF-42BB-9012-9D6E7AE4AAE2}"/>
              </a:ext>
            </a:extLst>
          </p:cNvPr>
          <p:cNvSpPr>
            <a:spLocks noGrp="1"/>
          </p:cNvSpPr>
          <p:nvPr>
            <p:ph type="pic" sz="quarter" idx="16" hasCustomPrompt="1"/>
          </p:nvPr>
        </p:nvSpPr>
        <p:spPr>
          <a:xfrm>
            <a:off x="6953051" y="374309"/>
            <a:ext cx="2173481" cy="3131604"/>
          </a:xfrm>
          <a:solidFill>
            <a:schemeClr val="tx2">
              <a:lumMod val="40000"/>
              <a:lumOff val="60000"/>
            </a:schemeClr>
          </a:solidFill>
        </p:spPr>
        <p:txBody>
          <a:bodyPr/>
          <a:lstStyle>
            <a:lvl1pPr algn="ctr">
              <a:buNone/>
              <a:defRPr>
                <a:solidFill>
                  <a:schemeClr val="tx2">
                    <a:lumMod val="40000"/>
                    <a:lumOff val="60000"/>
                  </a:schemeClr>
                </a:solidFill>
                <a:latin typeface="+mn-lt"/>
              </a:defRPr>
            </a:lvl1pPr>
          </a:lstStyle>
          <a:p>
            <a:r>
              <a:rPr lang="en-US" dirty="0"/>
              <a:t>picture</a:t>
            </a:r>
          </a:p>
        </p:txBody>
      </p:sp>
      <p:sp>
        <p:nvSpPr>
          <p:cNvPr id="35" name="Picture Placeholder 12">
            <a:extLst>
              <a:ext uri="{FF2B5EF4-FFF2-40B4-BE49-F238E27FC236}">
                <a16:creationId xmlns:a16="http://schemas.microsoft.com/office/drawing/2014/main" id="{EBC88136-E5C2-44CD-88E4-25103D1B33C0}"/>
              </a:ext>
            </a:extLst>
          </p:cNvPr>
          <p:cNvSpPr>
            <a:spLocks noGrp="1"/>
          </p:cNvSpPr>
          <p:nvPr>
            <p:ph type="pic" sz="quarter" idx="17" hasCustomPrompt="1"/>
          </p:nvPr>
        </p:nvSpPr>
        <p:spPr>
          <a:xfrm>
            <a:off x="9737360" y="3342229"/>
            <a:ext cx="2078236" cy="2639842"/>
          </a:xfrm>
          <a:solidFill>
            <a:srgbClr val="ADC5D0"/>
          </a:solidFill>
        </p:spPr>
        <p:txBody>
          <a:bodyPr/>
          <a:lstStyle>
            <a:lvl1pPr algn="ctr">
              <a:buNone/>
              <a:defRPr>
                <a:solidFill>
                  <a:schemeClr val="tx2">
                    <a:lumMod val="40000"/>
                    <a:lumOff val="60000"/>
                  </a:schemeClr>
                </a:solidFill>
                <a:latin typeface="+mn-lt"/>
              </a:defRPr>
            </a:lvl1pPr>
          </a:lstStyle>
          <a:p>
            <a:r>
              <a:rPr lang="en-US" dirty="0"/>
              <a:t>picture</a:t>
            </a:r>
          </a:p>
        </p:txBody>
      </p:sp>
    </p:spTree>
    <p:extLst>
      <p:ext uri="{BB962C8B-B14F-4D97-AF65-F5344CB8AC3E}">
        <p14:creationId xmlns:p14="http://schemas.microsoft.com/office/powerpoint/2010/main" val="85945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pic>
        <p:nvPicPr>
          <p:cNvPr id="4" name="Picture Placeholder 25" descr="A close up of a coral&#10;&#10;Description automatically generated">
            <a:extLst>
              <a:ext uri="{FF2B5EF4-FFF2-40B4-BE49-F238E27FC236}">
                <a16:creationId xmlns:a16="http://schemas.microsoft.com/office/drawing/2014/main" id="{1E127685-9474-47AE-BB6F-86969AAB7448}"/>
              </a:ext>
            </a:extLst>
          </p:cNvPr>
          <p:cNvPicPr>
            <a:picLocks noChangeAspect="1"/>
          </p:cNvPicPr>
          <p:nvPr userDrawn="1"/>
        </p:nvPicPr>
        <p:blipFill rotWithShape="1">
          <a:blip r:embed="rId2">
            <a:duotone>
              <a:schemeClr val="accent1">
                <a:shade val="45000"/>
                <a:satMod val="135000"/>
              </a:schemeClr>
              <a:prstClr val="white"/>
            </a:duotone>
            <a:alphaModFix amt="30000"/>
          </a:blip>
          <a:srcRect t="42935" b="815"/>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28C633AD-DA0D-4222-BB4C-CEE9D3EFC731}"/>
              </a:ext>
            </a:extLst>
          </p:cNvPr>
          <p:cNvSpPr/>
          <p:nvPr userDrawn="1"/>
        </p:nvSpPr>
        <p:spPr>
          <a:xfrm>
            <a:off x="285565" y="285566"/>
            <a:ext cx="11620870" cy="628686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5">
            <a:extLst>
              <a:ext uri="{FF2B5EF4-FFF2-40B4-BE49-F238E27FC236}">
                <a16:creationId xmlns:a16="http://schemas.microsoft.com/office/drawing/2014/main" id="{64FFD8EC-D8C2-4E71-8D7E-9FFE38487582}"/>
              </a:ext>
            </a:extLst>
          </p:cNvPr>
          <p:cNvSpPr>
            <a:spLocks noGrp="1"/>
          </p:cNvSpPr>
          <p:nvPr>
            <p:ph type="body" sz="quarter" idx="11" hasCustomPrompt="1"/>
          </p:nvPr>
        </p:nvSpPr>
        <p:spPr>
          <a:xfrm>
            <a:off x="4487949" y="3077822"/>
            <a:ext cx="1039006" cy="368878"/>
          </a:xfrm>
        </p:spPr>
        <p:txBody>
          <a:bodyPr/>
          <a:lstStyle>
            <a:lvl1pPr algn="r">
              <a:buFontTx/>
              <a:buNone/>
              <a:defRPr sz="2400" i="1">
                <a:solidFill>
                  <a:srgbClr val="446777"/>
                </a:solidFill>
                <a:latin typeface="+mn-lt"/>
              </a:defRPr>
            </a:lvl1pPr>
          </a:lstStyle>
          <a:p>
            <a:pPr lvl="0"/>
            <a:r>
              <a:rPr lang="en-US" dirty="0"/>
              <a:t>subtitle</a:t>
            </a:r>
          </a:p>
        </p:txBody>
      </p:sp>
      <p:sp>
        <p:nvSpPr>
          <p:cNvPr id="2" name="Graphic 9">
            <a:extLst>
              <a:ext uri="{FF2B5EF4-FFF2-40B4-BE49-F238E27FC236}">
                <a16:creationId xmlns:a16="http://schemas.microsoft.com/office/drawing/2014/main" id="{52C2E414-18BC-4204-A2E8-DAAD333C3B60}"/>
              </a:ext>
            </a:extLst>
          </p:cNvPr>
          <p:cNvSpPr/>
          <p:nvPr/>
        </p:nvSpPr>
        <p:spPr>
          <a:xfrm rot="1563853">
            <a:off x="5413643"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tx2"/>
          </a:solidFill>
          <a:ln w="11257" cap="flat">
            <a:noFill/>
            <a:prstDash val="solid"/>
            <a:miter/>
          </a:ln>
        </p:spPr>
        <p:txBody>
          <a:bodyPr rtlCol="0" anchor="ctr"/>
          <a:lstStyle/>
          <a:p>
            <a:endParaRPr lang="en-US" dirty="0"/>
          </a:p>
        </p:txBody>
      </p:sp>
      <p:sp>
        <p:nvSpPr>
          <p:cNvPr id="3" name="Title 2">
            <a:extLst>
              <a:ext uri="{FF2B5EF4-FFF2-40B4-BE49-F238E27FC236}">
                <a16:creationId xmlns:a16="http://schemas.microsoft.com/office/drawing/2014/main" id="{CA5687A6-EA6B-4C7B-A341-693882F29DE7}"/>
              </a:ext>
            </a:extLst>
          </p:cNvPr>
          <p:cNvSpPr>
            <a:spLocks noGrp="1"/>
          </p:cNvSpPr>
          <p:nvPr>
            <p:ph type="title" hasCustomPrompt="1"/>
          </p:nvPr>
        </p:nvSpPr>
        <p:spPr>
          <a:xfrm>
            <a:off x="5669737" y="2956704"/>
            <a:ext cx="2448103" cy="601121"/>
          </a:xfrm>
        </p:spPr>
        <p:txBody>
          <a:bodyPr vert="horz" lIns="0" tIns="0" rIns="0" bIns="0" rtlCol="0">
            <a:noAutofit/>
          </a:bodyPr>
          <a:lstStyle>
            <a:lvl1pPr>
              <a:defRPr lang="en-US" sz="4000" cap="all" baseline="0">
                <a:solidFill>
                  <a:srgbClr val="446777"/>
                </a:solidFill>
                <a:latin typeface="+mj-lt"/>
                <a:ea typeface="+mn-ea"/>
                <a:cs typeface="+mn-cs"/>
              </a:defRPr>
            </a:lvl1pPr>
          </a:lstStyle>
          <a:p>
            <a:pPr marL="228600" lvl="0" indent="-228600">
              <a:spcBef>
                <a:spcPts val="1000"/>
              </a:spcBef>
              <a:buFontTx/>
            </a:pPr>
            <a:r>
              <a:rPr lang="en-US" dirty="0"/>
              <a:t>title</a:t>
            </a:r>
          </a:p>
        </p:txBody>
      </p:sp>
    </p:spTree>
    <p:extLst>
      <p:ext uri="{BB962C8B-B14F-4D97-AF65-F5344CB8AC3E}">
        <p14:creationId xmlns:p14="http://schemas.microsoft.com/office/powerpoint/2010/main" val="332555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5BF394-563D-4E0A-AB30-6CD7630DCEA4}"/>
              </a:ext>
            </a:extLst>
          </p:cNvPr>
          <p:cNvSpPr>
            <a:spLocks noGrp="1"/>
          </p:cNvSpPr>
          <p:nvPr>
            <p:ph type="title"/>
          </p:nvPr>
        </p:nvSpPr>
        <p:spPr>
          <a:xfrm>
            <a:off x="426378" y="365125"/>
            <a:ext cx="11339241" cy="930275"/>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97B8D9-80F7-4DBD-AB9A-1284E26FE403}"/>
              </a:ext>
            </a:extLst>
          </p:cNvPr>
          <p:cNvSpPr>
            <a:spLocks noGrp="1"/>
          </p:cNvSpPr>
          <p:nvPr>
            <p:ph type="body" idx="1"/>
          </p:nvPr>
        </p:nvSpPr>
        <p:spPr>
          <a:xfrm>
            <a:off x="426379" y="1485900"/>
            <a:ext cx="11339242" cy="46910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0CEB74C-6B39-4345-A9ED-69A1B52D6F87}"/>
              </a:ext>
            </a:extLst>
          </p:cNvPr>
          <p:cNvSpPr>
            <a:spLocks noGrp="1"/>
          </p:cNvSpPr>
          <p:nvPr>
            <p:ph type="sldNum" sz="quarter" idx="4"/>
          </p:nvPr>
        </p:nvSpPr>
        <p:spPr>
          <a:xfrm>
            <a:off x="9300713" y="6356350"/>
            <a:ext cx="2743200" cy="365125"/>
          </a:xfrm>
          <a:prstGeom prst="rect">
            <a:avLst/>
          </a:prstGeom>
        </p:spPr>
        <p:txBody>
          <a:bodyPr vert="horz" lIns="91440" tIns="45720" rIns="91440" bIns="45720" rtlCol="0" anchor="ctr"/>
          <a:lstStyle>
            <a:lvl1pPr algn="r">
              <a:defRPr sz="1200" b="0" i="1">
                <a:solidFill>
                  <a:schemeClr val="tx1">
                    <a:tint val="75000"/>
                  </a:schemeClr>
                </a:solidFill>
                <a:latin typeface="+mj-lt"/>
              </a:defRPr>
            </a:lvl1pPr>
          </a:lstStyle>
          <a:p>
            <a:fld id="{EB71941E-999A-46A6-8647-0420067BF7EA}" type="slidenum">
              <a:rPr lang="en-US" smtClean="0"/>
              <a:pPr/>
              <a:t>‹#›</a:t>
            </a:fld>
            <a:endParaRPr lang="en-US" dirty="0"/>
          </a:p>
        </p:txBody>
      </p:sp>
    </p:spTree>
    <p:extLst>
      <p:ext uri="{BB962C8B-B14F-4D97-AF65-F5344CB8AC3E}">
        <p14:creationId xmlns:p14="http://schemas.microsoft.com/office/powerpoint/2010/main" val="4284272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8" r:id="rId3"/>
    <p:sldLayoutId id="2147483667" r:id="rId4"/>
    <p:sldLayoutId id="2147483664" r:id="rId5"/>
    <p:sldLayoutId id="2147483665" r:id="rId6"/>
    <p:sldLayoutId id="2147483666" r:id="rId7"/>
    <p:sldLayoutId id="2147483649" r:id="rId8"/>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planyo.com/car-rental-reservation-system.php" TargetMode="External"/><Relationship Id="rId2" Type="http://schemas.openxmlformats.org/officeDocument/2006/relationships/hyperlink" Target="https://docs.djangoproject.com/en/4.1/intro/tutorial01/" TargetMode="External"/><Relationship Id="rId1" Type="http://schemas.openxmlformats.org/officeDocument/2006/relationships/slideLayout" Target="../slideLayouts/slideLayout4.xml"/><Relationship Id="rId4" Type="http://schemas.openxmlformats.org/officeDocument/2006/relationships/hyperlink" Target="getbootstrap.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the open road with farmland and mountains alone the side&#10;">
            <a:extLst>
              <a:ext uri="{FF2B5EF4-FFF2-40B4-BE49-F238E27FC236}">
                <a16:creationId xmlns:a16="http://schemas.microsoft.com/office/drawing/2014/main" id="{55778022-079A-4FF4-8735-D3C9A67F1191}"/>
              </a:ext>
            </a:extLst>
          </p:cNvPr>
          <p:cNvPicPr>
            <a:picLocks noGrp="1" noChangeAspect="1"/>
          </p:cNvPicPr>
          <p:nvPr>
            <p:ph type="pic" sz="quarter" idx="12"/>
          </p:nvPr>
        </p:nvPicPr>
        <p:blipFill rotWithShape="1">
          <a:blip r:embed="rId2"/>
          <a:srcRect t="7813" b="7813"/>
          <a:stretch/>
        </p:blipFill>
        <p:spPr>
          <a:xfrm>
            <a:off x="0" y="-188536"/>
            <a:ext cx="12192000" cy="6858000"/>
          </a:xfrm>
        </p:spPr>
      </p:pic>
      <p:pic>
        <p:nvPicPr>
          <p:cNvPr id="8" name="Picture 7" descr="badge shape with mountains and trees">
            <a:extLst>
              <a:ext uri="{FF2B5EF4-FFF2-40B4-BE49-F238E27FC236}">
                <a16:creationId xmlns:a16="http://schemas.microsoft.com/office/drawing/2014/main" id="{426C65A7-A996-4C0A-B747-BA22BED03A5A}"/>
              </a:ext>
            </a:extLst>
          </p:cNvPr>
          <p:cNvPicPr>
            <a:picLocks noChangeAspect="1"/>
          </p:cNvPicPr>
          <p:nvPr/>
        </p:nvPicPr>
        <p:blipFill>
          <a:blip r:embed="rId3"/>
          <a:stretch>
            <a:fillRect/>
          </a:stretch>
        </p:blipFill>
        <p:spPr>
          <a:xfrm>
            <a:off x="5782552" y="474868"/>
            <a:ext cx="6081589" cy="3675763"/>
          </a:xfrm>
          <a:prstGeom prst="rect">
            <a:avLst/>
          </a:prstGeom>
          <a:effectLst>
            <a:glow>
              <a:schemeClr val="bg1">
                <a:alpha val="40000"/>
              </a:schemeClr>
            </a:glow>
            <a:outerShdw blurRad="673100" dist="50800" dir="5400000" algn="ctr" rotWithShape="0">
              <a:srgbClr val="000000">
                <a:alpha val="43137"/>
              </a:srgbClr>
            </a:outerShdw>
          </a:effectLst>
        </p:spPr>
      </p:pic>
      <p:sp>
        <p:nvSpPr>
          <p:cNvPr id="3" name="Text Placeholder 2">
            <a:extLst>
              <a:ext uri="{FF2B5EF4-FFF2-40B4-BE49-F238E27FC236}">
                <a16:creationId xmlns:a16="http://schemas.microsoft.com/office/drawing/2014/main" id="{6C1937BB-8C52-48AD-84E8-D9E4C22ECAC8}"/>
              </a:ext>
            </a:extLst>
          </p:cNvPr>
          <p:cNvSpPr>
            <a:spLocks noGrp="1"/>
          </p:cNvSpPr>
          <p:nvPr>
            <p:ph type="body" sz="quarter" idx="11"/>
          </p:nvPr>
        </p:nvSpPr>
        <p:spPr>
          <a:xfrm>
            <a:off x="6840305" y="4938614"/>
            <a:ext cx="3249643" cy="379110"/>
          </a:xfrm>
        </p:spPr>
        <p:txBody>
          <a:bodyPr/>
          <a:lstStyle/>
          <a:p>
            <a:r>
              <a:rPr lang="en-US" dirty="0"/>
              <a:t>June 24, 20XX – July 7, 20XX</a:t>
            </a:r>
          </a:p>
        </p:txBody>
      </p:sp>
      <p:sp>
        <p:nvSpPr>
          <p:cNvPr id="9" name="Text Placeholder 2">
            <a:extLst>
              <a:ext uri="{FF2B5EF4-FFF2-40B4-BE49-F238E27FC236}">
                <a16:creationId xmlns:a16="http://schemas.microsoft.com/office/drawing/2014/main" id="{57105FCD-4987-E65A-15A9-BE7736BFBB3A}"/>
              </a:ext>
            </a:extLst>
          </p:cNvPr>
          <p:cNvSpPr txBox="1">
            <a:spLocks/>
          </p:cNvSpPr>
          <p:nvPr/>
        </p:nvSpPr>
        <p:spPr>
          <a:xfrm>
            <a:off x="6711884" y="5107288"/>
            <a:ext cx="3761295" cy="379111"/>
          </a:xfrm>
          <a:prstGeom prst="rect">
            <a:avLst/>
          </a:prstGeom>
        </p:spPr>
        <p:txBody>
          <a:bodyPr vert="horz" lIns="0" tIns="0" rIns="0" bIns="0" rtlCol="0">
            <a:noAutofit/>
          </a:bodyPr>
          <a:lstStyle>
            <a:lvl1pPr marL="228600" indent="-228600" algn="ctr" defTabSz="914400" rtl="0" eaLnBrk="1" latinLnBrk="0" hangingPunct="1">
              <a:lnSpc>
                <a:spcPct val="90000"/>
              </a:lnSpc>
              <a:spcBef>
                <a:spcPts val="1000"/>
              </a:spcBef>
              <a:buFont typeface="Arial" panose="020B0604020202020204" pitchFamily="34" charset="0"/>
              <a:buNone/>
              <a:defRPr sz="1400" kern="1200">
                <a:solidFill>
                  <a:schemeClr val="accent3">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June 24, 20XX – July 7, 20XX</a:t>
            </a:r>
          </a:p>
        </p:txBody>
      </p:sp>
      <p:pic>
        <p:nvPicPr>
          <p:cNvPr id="17" name="Picture 16">
            <a:extLst>
              <a:ext uri="{FF2B5EF4-FFF2-40B4-BE49-F238E27FC236}">
                <a16:creationId xmlns:a16="http://schemas.microsoft.com/office/drawing/2014/main" id="{052FD54C-3CC3-8DBF-83E1-D41D417F4C11}"/>
              </a:ext>
            </a:extLst>
          </p:cNvPr>
          <p:cNvPicPr>
            <a:picLocks noChangeAspect="1"/>
          </p:cNvPicPr>
          <p:nvPr/>
        </p:nvPicPr>
        <p:blipFill>
          <a:blip r:embed="rId4"/>
          <a:stretch>
            <a:fillRect/>
          </a:stretch>
        </p:blipFill>
        <p:spPr>
          <a:xfrm>
            <a:off x="-2674937" y="-188536"/>
            <a:ext cx="14866937" cy="6858000"/>
          </a:xfrm>
          <a:prstGeom prst="rect">
            <a:avLst/>
          </a:prstGeom>
        </p:spPr>
      </p:pic>
      <p:sp>
        <p:nvSpPr>
          <p:cNvPr id="19" name="Title 13">
            <a:extLst>
              <a:ext uri="{FF2B5EF4-FFF2-40B4-BE49-F238E27FC236}">
                <a16:creationId xmlns:a16="http://schemas.microsoft.com/office/drawing/2014/main" id="{F27D2A5B-6E1B-4180-17B2-BC8F090057E0}"/>
              </a:ext>
            </a:extLst>
          </p:cNvPr>
          <p:cNvSpPr txBox="1">
            <a:spLocks/>
          </p:cNvSpPr>
          <p:nvPr/>
        </p:nvSpPr>
        <p:spPr>
          <a:xfrm>
            <a:off x="575035" y="4449451"/>
            <a:ext cx="10832970" cy="1419367"/>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r>
              <a:rPr lang="en-IN" sz="6600" dirty="0">
                <a:solidFill>
                  <a:schemeClr val="bg1"/>
                </a:solidFill>
              </a:rPr>
              <a:t>CAR RENTAL SYSTEM</a:t>
            </a:r>
          </a:p>
        </p:txBody>
      </p:sp>
      <p:sp>
        <p:nvSpPr>
          <p:cNvPr id="20" name="Text Placeholder 2">
            <a:extLst>
              <a:ext uri="{FF2B5EF4-FFF2-40B4-BE49-F238E27FC236}">
                <a16:creationId xmlns:a16="http://schemas.microsoft.com/office/drawing/2014/main" id="{1D501E11-7036-7607-1184-574E20D4B0C9}"/>
              </a:ext>
            </a:extLst>
          </p:cNvPr>
          <p:cNvSpPr txBox="1">
            <a:spLocks/>
          </p:cNvSpPr>
          <p:nvPr/>
        </p:nvSpPr>
        <p:spPr>
          <a:xfrm>
            <a:off x="7375936" y="5868819"/>
            <a:ext cx="3249643" cy="268714"/>
          </a:xfrm>
          <a:prstGeom prst="rect">
            <a:avLst/>
          </a:prstGeom>
        </p:spPr>
        <p:txBody>
          <a:bodyPr vert="horz" lIns="0" tIns="0" rIns="0" bIns="0" rtlCol="0">
            <a:noAutofit/>
          </a:bodyPr>
          <a:lstStyle>
            <a:lvl1pPr marL="228600" indent="-228600" algn="ctr" defTabSz="914400" rtl="0" eaLnBrk="1" latinLnBrk="0" hangingPunct="1">
              <a:lnSpc>
                <a:spcPct val="90000"/>
              </a:lnSpc>
              <a:spcBef>
                <a:spcPts val="1000"/>
              </a:spcBef>
              <a:buFont typeface="Arial" panose="020B0604020202020204" pitchFamily="34" charset="0"/>
              <a:buNone/>
              <a:defRPr sz="1400" kern="1200">
                <a:solidFill>
                  <a:schemeClr val="accent3">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bg1"/>
                </a:solidFill>
                <a:latin typeface="Times New Roman" panose="02020603050405020304" pitchFamily="18" charset="0"/>
                <a:cs typeface="Times New Roman" panose="02020603050405020304" pitchFamily="18" charset="0"/>
              </a:rPr>
              <a:t>AMALA ROSE SEBASTIAN</a:t>
            </a:r>
          </a:p>
          <a:p>
            <a:r>
              <a:rPr lang="en-US" sz="2000" b="1" dirty="0">
                <a:solidFill>
                  <a:schemeClr val="bg1"/>
                </a:solidFill>
                <a:latin typeface="Times New Roman" panose="02020603050405020304" pitchFamily="18" charset="0"/>
                <a:cs typeface="Times New Roman" panose="02020603050405020304" pitchFamily="18" charset="0"/>
              </a:rPr>
              <a:t>22PMC109</a:t>
            </a:r>
          </a:p>
        </p:txBody>
      </p:sp>
    </p:spTree>
    <p:extLst>
      <p:ext uri="{BB962C8B-B14F-4D97-AF65-F5344CB8AC3E}">
        <p14:creationId xmlns:p14="http://schemas.microsoft.com/office/powerpoint/2010/main" val="1044939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077F0A3-D25F-4686-9652-AA67966B0F4B}"/>
              </a:ext>
            </a:extLst>
          </p:cNvPr>
          <p:cNvSpPr>
            <a:spLocks noGrp="1"/>
          </p:cNvSpPr>
          <p:nvPr>
            <p:ph type="title"/>
          </p:nvPr>
        </p:nvSpPr>
        <p:spPr>
          <a:xfrm>
            <a:off x="961535" y="179110"/>
            <a:ext cx="10163550" cy="471340"/>
          </a:xfrm>
        </p:spPr>
        <p:txBody>
          <a:bodyPr/>
          <a:lstStyle/>
          <a:p>
            <a:r>
              <a:rPr lang="en-US" sz="4000" b="1" dirty="0">
                <a:latin typeface="Times New Roman" panose="02020603050405020304" pitchFamily="18" charset="0"/>
                <a:cs typeface="Times New Roman" panose="02020603050405020304" pitchFamily="18" charset="0"/>
              </a:rPr>
              <a:t>HOME PAGE</a:t>
            </a:r>
          </a:p>
        </p:txBody>
      </p:sp>
      <p:sp>
        <p:nvSpPr>
          <p:cNvPr id="5" name="Picture Placeholder 4">
            <a:extLst>
              <a:ext uri="{FF2B5EF4-FFF2-40B4-BE49-F238E27FC236}">
                <a16:creationId xmlns:a16="http://schemas.microsoft.com/office/drawing/2014/main" id="{DCBE1FB4-9F5A-B77B-CFAB-028B8A6F67D4}"/>
              </a:ext>
            </a:extLst>
          </p:cNvPr>
          <p:cNvSpPr>
            <a:spLocks noGrp="1"/>
          </p:cNvSpPr>
          <p:nvPr>
            <p:ph type="pic" sz="quarter" idx="12"/>
          </p:nvPr>
        </p:nvSpPr>
        <p:spPr/>
      </p:sp>
      <p:pic>
        <p:nvPicPr>
          <p:cNvPr id="10" name="Picture 9">
            <a:extLst>
              <a:ext uri="{FF2B5EF4-FFF2-40B4-BE49-F238E27FC236}">
                <a16:creationId xmlns:a16="http://schemas.microsoft.com/office/drawing/2014/main" id="{C44F9156-68D9-C967-E9C2-EE426F7E5020}"/>
              </a:ext>
            </a:extLst>
          </p:cNvPr>
          <p:cNvPicPr>
            <a:picLocks noChangeAspect="1"/>
          </p:cNvPicPr>
          <p:nvPr/>
        </p:nvPicPr>
        <p:blipFill>
          <a:blip r:embed="rId2"/>
          <a:stretch>
            <a:fillRect/>
          </a:stretch>
        </p:blipFill>
        <p:spPr>
          <a:xfrm>
            <a:off x="1184904" y="1164506"/>
            <a:ext cx="10410065" cy="4798939"/>
          </a:xfrm>
          <a:prstGeom prst="rect">
            <a:avLst/>
          </a:prstGeom>
        </p:spPr>
      </p:pic>
    </p:spTree>
    <p:extLst>
      <p:ext uri="{BB962C8B-B14F-4D97-AF65-F5344CB8AC3E}">
        <p14:creationId xmlns:p14="http://schemas.microsoft.com/office/powerpoint/2010/main" val="1547837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2369D3B-FAEC-FB4F-2AD3-41CC4922E4E1}"/>
              </a:ext>
            </a:extLst>
          </p:cNvPr>
          <p:cNvSpPr>
            <a:spLocks noGrp="1"/>
          </p:cNvSpPr>
          <p:nvPr>
            <p:ph type="pic" sz="quarter" idx="12"/>
          </p:nvPr>
        </p:nvSpPr>
        <p:spPr/>
      </p:sp>
      <p:sp>
        <p:nvSpPr>
          <p:cNvPr id="3" name="Title 2">
            <a:extLst>
              <a:ext uri="{FF2B5EF4-FFF2-40B4-BE49-F238E27FC236}">
                <a16:creationId xmlns:a16="http://schemas.microsoft.com/office/drawing/2014/main" id="{D329E652-8FAB-CCEE-C848-A17775AC1D49}"/>
              </a:ext>
            </a:extLst>
          </p:cNvPr>
          <p:cNvSpPr>
            <a:spLocks noGrp="1"/>
          </p:cNvSpPr>
          <p:nvPr>
            <p:ph type="title"/>
          </p:nvPr>
        </p:nvSpPr>
        <p:spPr>
          <a:xfrm>
            <a:off x="4203563" y="186612"/>
            <a:ext cx="4514147" cy="661205"/>
          </a:xfrm>
        </p:spPr>
        <p:txBody>
          <a:bodyPr/>
          <a:lstStyle/>
          <a:p>
            <a:r>
              <a:rPr lang="en-US" sz="4000" b="1" dirty="0">
                <a:latin typeface="Times New Roman" panose="02020603050405020304" pitchFamily="18" charset="0"/>
                <a:cs typeface="Times New Roman" panose="02020603050405020304" pitchFamily="18" charset="0"/>
              </a:rPr>
              <a:t>REGISTRATION</a:t>
            </a:r>
            <a:endParaRPr lang="en-IN" sz="4000" b="1" dirty="0">
              <a:latin typeface="Times New Roman" panose="02020603050405020304" pitchFamily="18" charset="0"/>
              <a:cs typeface="Times New Roman" panose="02020603050405020304" pitchFamily="18" charset="0"/>
            </a:endParaRPr>
          </a:p>
        </p:txBody>
      </p:sp>
      <p:pic>
        <p:nvPicPr>
          <p:cNvPr id="5" name="Content Placeholder 10">
            <a:extLst>
              <a:ext uri="{FF2B5EF4-FFF2-40B4-BE49-F238E27FC236}">
                <a16:creationId xmlns:a16="http://schemas.microsoft.com/office/drawing/2014/main" id="{19C7618A-0B7A-290A-A171-C232B0EFE6E7}"/>
              </a:ext>
            </a:extLst>
          </p:cNvPr>
          <p:cNvPicPr>
            <a:picLocks noChangeAspect="1"/>
          </p:cNvPicPr>
          <p:nvPr/>
        </p:nvPicPr>
        <p:blipFill>
          <a:blip r:embed="rId2"/>
          <a:stretch>
            <a:fillRect/>
          </a:stretch>
        </p:blipFill>
        <p:spPr>
          <a:xfrm>
            <a:off x="1184905" y="1164507"/>
            <a:ext cx="10296942" cy="4845676"/>
          </a:xfrm>
          <a:prstGeom prst="rect">
            <a:avLst/>
          </a:prstGeom>
        </p:spPr>
      </p:pic>
    </p:spTree>
    <p:extLst>
      <p:ext uri="{BB962C8B-B14F-4D97-AF65-F5344CB8AC3E}">
        <p14:creationId xmlns:p14="http://schemas.microsoft.com/office/powerpoint/2010/main" val="4053318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732DFF0-6F7B-CBE4-00EE-FFA3BC2787E3}"/>
              </a:ext>
            </a:extLst>
          </p:cNvPr>
          <p:cNvSpPr>
            <a:spLocks noGrp="1"/>
          </p:cNvSpPr>
          <p:nvPr>
            <p:ph type="pic" sz="quarter" idx="12"/>
          </p:nvPr>
        </p:nvSpPr>
        <p:spPr/>
      </p:sp>
      <p:sp>
        <p:nvSpPr>
          <p:cNvPr id="3" name="Title 2">
            <a:extLst>
              <a:ext uri="{FF2B5EF4-FFF2-40B4-BE49-F238E27FC236}">
                <a16:creationId xmlns:a16="http://schemas.microsoft.com/office/drawing/2014/main" id="{D12BCAB6-4D4F-217A-7B28-BCF52F728481}"/>
              </a:ext>
            </a:extLst>
          </p:cNvPr>
          <p:cNvSpPr>
            <a:spLocks noGrp="1"/>
          </p:cNvSpPr>
          <p:nvPr>
            <p:ph type="title"/>
          </p:nvPr>
        </p:nvSpPr>
        <p:spPr>
          <a:xfrm>
            <a:off x="3708297" y="162099"/>
            <a:ext cx="4514147" cy="811119"/>
          </a:xfrm>
        </p:spPr>
        <p:txBody>
          <a:bodyPr/>
          <a:lstStyle/>
          <a:p>
            <a:r>
              <a:rPr lang="en-US" sz="4000" b="1" dirty="0">
                <a:latin typeface="Times New Roman" panose="02020603050405020304" pitchFamily="18" charset="0"/>
                <a:cs typeface="Times New Roman" panose="02020603050405020304" pitchFamily="18" charset="0"/>
              </a:rPr>
              <a:t>USER LOGIN</a:t>
            </a:r>
            <a:endParaRPr lang="en-IN" sz="4000" b="1" dirty="0">
              <a:latin typeface="Times New Roman" panose="02020603050405020304" pitchFamily="18" charset="0"/>
              <a:cs typeface="Times New Roman" panose="02020603050405020304" pitchFamily="18" charset="0"/>
            </a:endParaRPr>
          </a:p>
        </p:txBody>
      </p:sp>
      <p:pic>
        <p:nvPicPr>
          <p:cNvPr id="4" name="Content Placeholder 5">
            <a:extLst>
              <a:ext uri="{FF2B5EF4-FFF2-40B4-BE49-F238E27FC236}">
                <a16:creationId xmlns:a16="http://schemas.microsoft.com/office/drawing/2014/main" id="{41CCCA07-A38C-A156-3232-6C3A4CC7302E}"/>
              </a:ext>
            </a:extLst>
          </p:cNvPr>
          <p:cNvPicPr>
            <a:picLocks noGrp="1" noChangeAspect="1"/>
          </p:cNvPicPr>
          <p:nvPr>
            <p:ph sz="half" idx="1"/>
          </p:nvPr>
        </p:nvPicPr>
        <p:blipFill>
          <a:blip r:embed="rId2"/>
          <a:stretch>
            <a:fillRect/>
          </a:stretch>
        </p:blipFill>
        <p:spPr>
          <a:xfrm>
            <a:off x="1184903" y="1164507"/>
            <a:ext cx="10254428" cy="4881729"/>
          </a:xfrm>
        </p:spPr>
      </p:pic>
      <p:pic>
        <p:nvPicPr>
          <p:cNvPr id="5" name="Content Placeholder 5">
            <a:extLst>
              <a:ext uri="{FF2B5EF4-FFF2-40B4-BE49-F238E27FC236}">
                <a16:creationId xmlns:a16="http://schemas.microsoft.com/office/drawing/2014/main" id="{87CB67F2-DC74-281A-6061-A0D58FBC9F23}"/>
              </a:ext>
            </a:extLst>
          </p:cNvPr>
          <p:cNvPicPr>
            <a:picLocks noChangeAspect="1"/>
          </p:cNvPicPr>
          <p:nvPr/>
        </p:nvPicPr>
        <p:blipFill>
          <a:blip r:embed="rId2"/>
          <a:stretch>
            <a:fillRect/>
          </a:stretch>
        </p:blipFill>
        <p:spPr>
          <a:xfrm>
            <a:off x="1184900" y="1164507"/>
            <a:ext cx="10254427" cy="4705941"/>
          </a:xfrm>
          <a:prstGeom prst="rect">
            <a:avLst/>
          </a:prstGeom>
        </p:spPr>
      </p:pic>
    </p:spTree>
    <p:extLst>
      <p:ext uri="{BB962C8B-B14F-4D97-AF65-F5344CB8AC3E}">
        <p14:creationId xmlns:p14="http://schemas.microsoft.com/office/powerpoint/2010/main" val="3006789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E2BBA50-CA82-2A26-CF6A-81DCB85DF2E9}"/>
              </a:ext>
            </a:extLst>
          </p:cNvPr>
          <p:cNvSpPr>
            <a:spLocks noGrp="1"/>
          </p:cNvSpPr>
          <p:nvPr>
            <p:ph type="pic" sz="quarter" idx="12"/>
          </p:nvPr>
        </p:nvSpPr>
        <p:spPr/>
      </p:sp>
      <p:sp>
        <p:nvSpPr>
          <p:cNvPr id="3" name="Title 2">
            <a:extLst>
              <a:ext uri="{FF2B5EF4-FFF2-40B4-BE49-F238E27FC236}">
                <a16:creationId xmlns:a16="http://schemas.microsoft.com/office/drawing/2014/main" id="{DEEBA89D-44BF-0A94-B47A-F891EBBAEF63}"/>
              </a:ext>
            </a:extLst>
          </p:cNvPr>
          <p:cNvSpPr>
            <a:spLocks noGrp="1"/>
          </p:cNvSpPr>
          <p:nvPr>
            <p:ph type="title"/>
          </p:nvPr>
        </p:nvSpPr>
        <p:spPr>
          <a:xfrm>
            <a:off x="3838926" y="199421"/>
            <a:ext cx="4514147" cy="811119"/>
          </a:xfrm>
        </p:spPr>
        <p:txBody>
          <a:bodyPr/>
          <a:lstStyle/>
          <a:p>
            <a:r>
              <a:rPr lang="en-US" sz="4000" b="1" dirty="0">
                <a:latin typeface="Times New Roman" panose="02020603050405020304" pitchFamily="18" charset="0"/>
                <a:cs typeface="Times New Roman" panose="02020603050405020304" pitchFamily="18" charset="0"/>
              </a:rPr>
              <a:t>CAR LISTING</a:t>
            </a:r>
            <a:endParaRPr lang="en-IN" sz="4000" b="1" dirty="0">
              <a:latin typeface="Times New Roman" panose="02020603050405020304" pitchFamily="18" charset="0"/>
              <a:cs typeface="Times New Roman" panose="02020603050405020304" pitchFamily="18" charset="0"/>
            </a:endParaRPr>
          </a:p>
        </p:txBody>
      </p:sp>
      <p:pic>
        <p:nvPicPr>
          <p:cNvPr id="4" name="Content Placeholder 7">
            <a:extLst>
              <a:ext uri="{FF2B5EF4-FFF2-40B4-BE49-F238E27FC236}">
                <a16:creationId xmlns:a16="http://schemas.microsoft.com/office/drawing/2014/main" id="{5C122F39-B0F6-8DB4-A9AF-A36C02AE0EEC}"/>
              </a:ext>
            </a:extLst>
          </p:cNvPr>
          <p:cNvPicPr>
            <a:picLocks noChangeAspect="1"/>
          </p:cNvPicPr>
          <p:nvPr/>
        </p:nvPicPr>
        <p:blipFill>
          <a:blip r:embed="rId2"/>
          <a:stretch>
            <a:fillRect/>
          </a:stretch>
        </p:blipFill>
        <p:spPr>
          <a:xfrm>
            <a:off x="1184904" y="1164506"/>
            <a:ext cx="10273088" cy="4844407"/>
          </a:xfrm>
          <a:prstGeom prst="rect">
            <a:avLst/>
          </a:prstGeom>
        </p:spPr>
      </p:pic>
    </p:spTree>
    <p:extLst>
      <p:ext uri="{BB962C8B-B14F-4D97-AF65-F5344CB8AC3E}">
        <p14:creationId xmlns:p14="http://schemas.microsoft.com/office/powerpoint/2010/main" val="2089858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AE5865E-6C87-CDB1-A9C7-352559C0D801}"/>
              </a:ext>
            </a:extLst>
          </p:cNvPr>
          <p:cNvSpPr>
            <a:spLocks noGrp="1"/>
          </p:cNvSpPr>
          <p:nvPr>
            <p:ph type="pic" sz="quarter" idx="12"/>
          </p:nvPr>
        </p:nvSpPr>
        <p:spPr/>
      </p:sp>
      <p:sp>
        <p:nvSpPr>
          <p:cNvPr id="3" name="Title 2">
            <a:extLst>
              <a:ext uri="{FF2B5EF4-FFF2-40B4-BE49-F238E27FC236}">
                <a16:creationId xmlns:a16="http://schemas.microsoft.com/office/drawing/2014/main" id="{8EB3C9BD-7A17-782E-691E-82BF4B9CC08E}"/>
              </a:ext>
            </a:extLst>
          </p:cNvPr>
          <p:cNvSpPr>
            <a:spLocks noGrp="1"/>
          </p:cNvSpPr>
          <p:nvPr>
            <p:ph type="title"/>
          </p:nvPr>
        </p:nvSpPr>
        <p:spPr>
          <a:xfrm>
            <a:off x="3693765" y="218083"/>
            <a:ext cx="4514147" cy="811119"/>
          </a:xfrm>
        </p:spPr>
        <p:txBody>
          <a:bodyPr/>
          <a:lstStyle/>
          <a:p>
            <a:r>
              <a:rPr lang="en-US" sz="4000" b="1" dirty="0">
                <a:latin typeface="Times New Roman" panose="02020603050405020304" pitchFamily="18" charset="0"/>
                <a:cs typeface="Times New Roman" panose="02020603050405020304" pitchFamily="18" charset="0"/>
              </a:rPr>
              <a:t>CAR DETAIL</a:t>
            </a:r>
            <a:endParaRPr lang="en-IN" sz="4000" b="1" dirty="0">
              <a:latin typeface="Times New Roman" panose="02020603050405020304" pitchFamily="18" charset="0"/>
              <a:cs typeface="Times New Roman" panose="02020603050405020304" pitchFamily="18" charset="0"/>
            </a:endParaRPr>
          </a:p>
        </p:txBody>
      </p:sp>
      <p:pic>
        <p:nvPicPr>
          <p:cNvPr id="4" name="Content Placeholder 5">
            <a:extLst>
              <a:ext uri="{FF2B5EF4-FFF2-40B4-BE49-F238E27FC236}">
                <a16:creationId xmlns:a16="http://schemas.microsoft.com/office/drawing/2014/main" id="{A928EA5B-A1AE-C4C4-FCE5-E12F34A95724}"/>
              </a:ext>
            </a:extLst>
          </p:cNvPr>
          <p:cNvPicPr>
            <a:picLocks noChangeAspect="1"/>
          </p:cNvPicPr>
          <p:nvPr/>
        </p:nvPicPr>
        <p:blipFill>
          <a:blip r:embed="rId2"/>
          <a:stretch>
            <a:fillRect/>
          </a:stretch>
        </p:blipFill>
        <p:spPr>
          <a:xfrm>
            <a:off x="1184904" y="1164507"/>
            <a:ext cx="10273088" cy="4825745"/>
          </a:xfrm>
          <a:prstGeom prst="rect">
            <a:avLst/>
          </a:prstGeom>
        </p:spPr>
      </p:pic>
    </p:spTree>
    <p:extLst>
      <p:ext uri="{BB962C8B-B14F-4D97-AF65-F5344CB8AC3E}">
        <p14:creationId xmlns:p14="http://schemas.microsoft.com/office/powerpoint/2010/main" val="257367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4397D4B-7344-0705-A59B-E458DAF6E334}"/>
              </a:ext>
            </a:extLst>
          </p:cNvPr>
          <p:cNvSpPr>
            <a:spLocks noGrp="1"/>
          </p:cNvSpPr>
          <p:nvPr>
            <p:ph type="pic" sz="quarter" idx="12"/>
          </p:nvPr>
        </p:nvSpPr>
        <p:spPr/>
      </p:sp>
      <p:sp>
        <p:nvSpPr>
          <p:cNvPr id="3" name="Title 2">
            <a:extLst>
              <a:ext uri="{FF2B5EF4-FFF2-40B4-BE49-F238E27FC236}">
                <a16:creationId xmlns:a16="http://schemas.microsoft.com/office/drawing/2014/main" id="{A0E05257-5DF3-3B57-C1C0-20ACF8A7FAC8}"/>
              </a:ext>
            </a:extLst>
          </p:cNvPr>
          <p:cNvSpPr>
            <a:spLocks noGrp="1"/>
          </p:cNvSpPr>
          <p:nvPr>
            <p:ph type="title"/>
          </p:nvPr>
        </p:nvSpPr>
        <p:spPr>
          <a:xfrm>
            <a:off x="4270342" y="176434"/>
            <a:ext cx="4468305" cy="811119"/>
          </a:xfrm>
        </p:spPr>
        <p:txBody>
          <a:bodyPr/>
          <a:lstStyle/>
          <a:p>
            <a:r>
              <a:rPr lang="en-US" sz="4000" b="1" dirty="0">
                <a:latin typeface="Times New Roman" panose="02020603050405020304" pitchFamily="18" charset="0"/>
                <a:cs typeface="Times New Roman" panose="02020603050405020304" pitchFamily="18" charset="0"/>
              </a:rPr>
              <a:t>BOOKINGS PAGE</a:t>
            </a:r>
            <a:endParaRPr lang="en-IN" sz="4000" b="1" dirty="0">
              <a:latin typeface="Times New Roman" panose="02020603050405020304" pitchFamily="18" charset="0"/>
              <a:cs typeface="Times New Roman" panose="02020603050405020304" pitchFamily="18" charset="0"/>
            </a:endParaRPr>
          </a:p>
        </p:txBody>
      </p:sp>
      <p:pic>
        <p:nvPicPr>
          <p:cNvPr id="4" name="Content Placeholder 7">
            <a:extLst>
              <a:ext uri="{FF2B5EF4-FFF2-40B4-BE49-F238E27FC236}">
                <a16:creationId xmlns:a16="http://schemas.microsoft.com/office/drawing/2014/main" id="{A831E28E-8051-FF04-BDC3-3D42D8AFA129}"/>
              </a:ext>
            </a:extLst>
          </p:cNvPr>
          <p:cNvPicPr>
            <a:picLocks noChangeAspect="1"/>
          </p:cNvPicPr>
          <p:nvPr/>
        </p:nvPicPr>
        <p:blipFill>
          <a:blip r:embed="rId2"/>
          <a:stretch>
            <a:fillRect/>
          </a:stretch>
        </p:blipFill>
        <p:spPr>
          <a:xfrm>
            <a:off x="1184904" y="1164506"/>
            <a:ext cx="10235765" cy="4807085"/>
          </a:xfrm>
          <a:prstGeom prst="rect">
            <a:avLst/>
          </a:prstGeom>
        </p:spPr>
      </p:pic>
    </p:spTree>
    <p:extLst>
      <p:ext uri="{BB962C8B-B14F-4D97-AF65-F5344CB8AC3E}">
        <p14:creationId xmlns:p14="http://schemas.microsoft.com/office/powerpoint/2010/main" val="3368377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8270C86-F181-7068-BD2C-8E97A4BFB197}"/>
              </a:ext>
            </a:extLst>
          </p:cNvPr>
          <p:cNvSpPr>
            <a:spLocks noGrp="1"/>
          </p:cNvSpPr>
          <p:nvPr>
            <p:ph type="pic" sz="quarter" idx="12"/>
          </p:nvPr>
        </p:nvSpPr>
        <p:spPr/>
      </p:sp>
      <p:sp>
        <p:nvSpPr>
          <p:cNvPr id="3" name="Title 2">
            <a:extLst>
              <a:ext uri="{FF2B5EF4-FFF2-40B4-BE49-F238E27FC236}">
                <a16:creationId xmlns:a16="http://schemas.microsoft.com/office/drawing/2014/main" id="{29248280-495F-8FDB-2858-C23F19E76C41}"/>
              </a:ext>
            </a:extLst>
          </p:cNvPr>
          <p:cNvSpPr>
            <a:spLocks noGrp="1"/>
          </p:cNvSpPr>
          <p:nvPr>
            <p:ph type="title"/>
          </p:nvPr>
        </p:nvSpPr>
        <p:spPr>
          <a:xfrm>
            <a:off x="3991225" y="149291"/>
            <a:ext cx="4514147" cy="898572"/>
          </a:xfrm>
        </p:spPr>
        <p:txBody>
          <a:bodyPr/>
          <a:lstStyle/>
          <a:p>
            <a:r>
              <a:rPr lang="en-US" sz="4000" b="1" dirty="0">
                <a:latin typeface="Times New Roman" panose="02020603050405020304" pitchFamily="18" charset="0"/>
                <a:cs typeface="Times New Roman" panose="02020603050405020304" pitchFamily="18" charset="0"/>
              </a:rPr>
              <a:t>ADMIN LOGIN</a:t>
            </a:r>
            <a:endParaRPr lang="en-IN" sz="4000" b="1" dirty="0">
              <a:latin typeface="Times New Roman" panose="02020603050405020304" pitchFamily="18" charset="0"/>
              <a:cs typeface="Times New Roman" panose="02020603050405020304" pitchFamily="18" charset="0"/>
            </a:endParaRPr>
          </a:p>
        </p:txBody>
      </p:sp>
      <p:pic>
        <p:nvPicPr>
          <p:cNvPr id="4" name="Content Placeholder 5">
            <a:extLst>
              <a:ext uri="{FF2B5EF4-FFF2-40B4-BE49-F238E27FC236}">
                <a16:creationId xmlns:a16="http://schemas.microsoft.com/office/drawing/2014/main" id="{EF29E087-205E-C85A-D8EF-DA4188F68C3F}"/>
              </a:ext>
            </a:extLst>
          </p:cNvPr>
          <p:cNvPicPr>
            <a:picLocks noChangeAspect="1"/>
          </p:cNvPicPr>
          <p:nvPr/>
        </p:nvPicPr>
        <p:blipFill>
          <a:blip r:embed="rId2"/>
          <a:stretch>
            <a:fillRect/>
          </a:stretch>
        </p:blipFill>
        <p:spPr>
          <a:xfrm>
            <a:off x="1184904" y="1164508"/>
            <a:ext cx="10202675" cy="4807084"/>
          </a:xfrm>
          <a:prstGeom prst="rect">
            <a:avLst/>
          </a:prstGeom>
        </p:spPr>
      </p:pic>
    </p:spTree>
    <p:extLst>
      <p:ext uri="{BB962C8B-B14F-4D97-AF65-F5344CB8AC3E}">
        <p14:creationId xmlns:p14="http://schemas.microsoft.com/office/powerpoint/2010/main" val="4079435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01D3459-39AA-9DB0-4E9B-695D9BE0D995}"/>
              </a:ext>
            </a:extLst>
          </p:cNvPr>
          <p:cNvSpPr>
            <a:spLocks noGrp="1"/>
          </p:cNvSpPr>
          <p:nvPr>
            <p:ph type="pic" sz="quarter" idx="12"/>
          </p:nvPr>
        </p:nvSpPr>
        <p:spPr/>
      </p:sp>
      <p:sp>
        <p:nvSpPr>
          <p:cNvPr id="3" name="Title 2">
            <a:extLst>
              <a:ext uri="{FF2B5EF4-FFF2-40B4-BE49-F238E27FC236}">
                <a16:creationId xmlns:a16="http://schemas.microsoft.com/office/drawing/2014/main" id="{46574F0B-8B0B-7678-9422-6B08000CB45F}"/>
              </a:ext>
            </a:extLst>
          </p:cNvPr>
          <p:cNvSpPr>
            <a:spLocks noGrp="1"/>
          </p:cNvSpPr>
          <p:nvPr>
            <p:ph type="title"/>
          </p:nvPr>
        </p:nvSpPr>
        <p:spPr>
          <a:xfrm>
            <a:off x="3881534" y="162098"/>
            <a:ext cx="5918603" cy="811119"/>
          </a:xfrm>
        </p:spPr>
        <p:txBody>
          <a:bodyPr/>
          <a:lstStyle/>
          <a:p>
            <a:r>
              <a:rPr lang="en-US" sz="4000" b="1" dirty="0">
                <a:latin typeface="Times New Roman" panose="02020603050405020304" pitchFamily="18" charset="0"/>
                <a:cs typeface="Times New Roman" panose="02020603050405020304" pitchFamily="18" charset="0"/>
              </a:rPr>
              <a:t>ADMIN HOMEPAGE</a:t>
            </a:r>
            <a:endParaRPr lang="en-IN" sz="4000" b="1" dirty="0">
              <a:latin typeface="Times New Roman" panose="02020603050405020304" pitchFamily="18" charset="0"/>
              <a:cs typeface="Times New Roman" panose="02020603050405020304" pitchFamily="18" charset="0"/>
            </a:endParaRPr>
          </a:p>
        </p:txBody>
      </p:sp>
      <p:pic>
        <p:nvPicPr>
          <p:cNvPr id="4" name="Content Placeholder 7">
            <a:extLst>
              <a:ext uri="{FF2B5EF4-FFF2-40B4-BE49-F238E27FC236}">
                <a16:creationId xmlns:a16="http://schemas.microsoft.com/office/drawing/2014/main" id="{CFA869B3-11D9-1538-76CA-525DE15B344B}"/>
              </a:ext>
            </a:extLst>
          </p:cNvPr>
          <p:cNvPicPr>
            <a:picLocks noChangeAspect="1"/>
          </p:cNvPicPr>
          <p:nvPr/>
        </p:nvPicPr>
        <p:blipFill>
          <a:blip r:embed="rId2"/>
          <a:stretch>
            <a:fillRect/>
          </a:stretch>
        </p:blipFill>
        <p:spPr>
          <a:xfrm>
            <a:off x="1184904" y="1164507"/>
            <a:ext cx="10142459" cy="4881730"/>
          </a:xfrm>
          <a:prstGeom prst="rect">
            <a:avLst/>
          </a:prstGeom>
        </p:spPr>
      </p:pic>
    </p:spTree>
    <p:extLst>
      <p:ext uri="{BB962C8B-B14F-4D97-AF65-F5344CB8AC3E}">
        <p14:creationId xmlns:p14="http://schemas.microsoft.com/office/powerpoint/2010/main" val="3296785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B89C54-8482-F1DB-581C-A76227BC6A34}"/>
              </a:ext>
            </a:extLst>
          </p:cNvPr>
          <p:cNvSpPr>
            <a:spLocks noGrp="1"/>
          </p:cNvSpPr>
          <p:nvPr>
            <p:ph type="pic" sz="quarter" idx="12"/>
          </p:nvPr>
        </p:nvSpPr>
        <p:spPr/>
      </p:sp>
      <p:sp>
        <p:nvSpPr>
          <p:cNvPr id="3" name="Title 2">
            <a:extLst>
              <a:ext uri="{FF2B5EF4-FFF2-40B4-BE49-F238E27FC236}">
                <a16:creationId xmlns:a16="http://schemas.microsoft.com/office/drawing/2014/main" id="{91FF0425-81FB-4BE8-2973-6C43A1D14A57}"/>
              </a:ext>
            </a:extLst>
          </p:cNvPr>
          <p:cNvSpPr>
            <a:spLocks noGrp="1"/>
          </p:cNvSpPr>
          <p:nvPr>
            <p:ph type="title"/>
          </p:nvPr>
        </p:nvSpPr>
        <p:spPr>
          <a:xfrm>
            <a:off x="3180984" y="176433"/>
            <a:ext cx="4514147" cy="811119"/>
          </a:xfrm>
        </p:spPr>
        <p:txBody>
          <a:bodyPr/>
          <a:lstStyle/>
          <a:p>
            <a:r>
              <a:rPr lang="en-US" sz="4000" b="1" dirty="0">
                <a:latin typeface="Times New Roman" panose="02020603050405020304" pitchFamily="18" charset="0"/>
                <a:ea typeface="Tahoma" panose="020B0604030504040204" pitchFamily="34" charset="0"/>
                <a:cs typeface="Times New Roman" panose="02020603050405020304" pitchFamily="18" charset="0"/>
              </a:rPr>
              <a:t>BRANDS</a:t>
            </a:r>
            <a:endParaRPr lang="en-IN" sz="4000" b="1" dirty="0">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Content Placeholder 5">
            <a:extLst>
              <a:ext uri="{FF2B5EF4-FFF2-40B4-BE49-F238E27FC236}">
                <a16:creationId xmlns:a16="http://schemas.microsoft.com/office/drawing/2014/main" id="{C613B2EC-962A-0AC6-ADD4-76535B6C0D10}"/>
              </a:ext>
            </a:extLst>
          </p:cNvPr>
          <p:cNvPicPr>
            <a:picLocks noChangeAspect="1"/>
          </p:cNvPicPr>
          <p:nvPr/>
        </p:nvPicPr>
        <p:blipFill>
          <a:blip r:embed="rId2"/>
          <a:stretch>
            <a:fillRect/>
          </a:stretch>
        </p:blipFill>
        <p:spPr>
          <a:xfrm>
            <a:off x="1184904" y="1164507"/>
            <a:ext cx="10179781" cy="4881729"/>
          </a:xfrm>
          <a:prstGeom prst="rect">
            <a:avLst/>
          </a:prstGeom>
        </p:spPr>
      </p:pic>
    </p:spTree>
    <p:extLst>
      <p:ext uri="{BB962C8B-B14F-4D97-AF65-F5344CB8AC3E}">
        <p14:creationId xmlns:p14="http://schemas.microsoft.com/office/powerpoint/2010/main" val="80005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C8459EF-538D-C990-B39D-D296A7F736F6}"/>
              </a:ext>
            </a:extLst>
          </p:cNvPr>
          <p:cNvSpPr>
            <a:spLocks noGrp="1"/>
          </p:cNvSpPr>
          <p:nvPr>
            <p:ph type="pic" sz="quarter" idx="12"/>
          </p:nvPr>
        </p:nvSpPr>
        <p:spPr/>
      </p:sp>
      <p:sp>
        <p:nvSpPr>
          <p:cNvPr id="3" name="Title 2">
            <a:extLst>
              <a:ext uri="{FF2B5EF4-FFF2-40B4-BE49-F238E27FC236}">
                <a16:creationId xmlns:a16="http://schemas.microsoft.com/office/drawing/2014/main" id="{E0A19ABD-B8FB-D6F5-962B-E8615AE94DC6}"/>
              </a:ext>
            </a:extLst>
          </p:cNvPr>
          <p:cNvSpPr>
            <a:spLocks noGrp="1"/>
          </p:cNvSpPr>
          <p:nvPr>
            <p:ph type="title"/>
          </p:nvPr>
        </p:nvSpPr>
        <p:spPr>
          <a:xfrm>
            <a:off x="2463282" y="196594"/>
            <a:ext cx="6288832" cy="779450"/>
          </a:xfrm>
        </p:spPr>
        <p:txBody>
          <a:bodyPr/>
          <a:lstStyle/>
          <a:p>
            <a:r>
              <a:rPr lang="en-US" sz="4000" b="1" dirty="0">
                <a:latin typeface="Times New Roman" panose="02020603050405020304" pitchFamily="18" charset="0"/>
                <a:cs typeface="Times New Roman" panose="02020603050405020304" pitchFamily="18" charset="0"/>
              </a:rPr>
              <a:t>VEHICLES</a:t>
            </a:r>
            <a:endParaRPr lang="en-IN" sz="4000" b="1" dirty="0">
              <a:latin typeface="Times New Roman" panose="02020603050405020304" pitchFamily="18" charset="0"/>
              <a:cs typeface="Times New Roman" panose="02020603050405020304" pitchFamily="18" charset="0"/>
            </a:endParaRPr>
          </a:p>
        </p:txBody>
      </p:sp>
      <p:pic>
        <p:nvPicPr>
          <p:cNvPr id="4" name="Content Placeholder 7">
            <a:extLst>
              <a:ext uri="{FF2B5EF4-FFF2-40B4-BE49-F238E27FC236}">
                <a16:creationId xmlns:a16="http://schemas.microsoft.com/office/drawing/2014/main" id="{23F70DBF-0303-BEBB-791B-7711F9C465BA}"/>
              </a:ext>
            </a:extLst>
          </p:cNvPr>
          <p:cNvPicPr>
            <a:picLocks noChangeAspect="1"/>
          </p:cNvPicPr>
          <p:nvPr/>
        </p:nvPicPr>
        <p:blipFill>
          <a:blip r:embed="rId2"/>
          <a:stretch>
            <a:fillRect/>
          </a:stretch>
        </p:blipFill>
        <p:spPr>
          <a:xfrm>
            <a:off x="1184903" y="1164506"/>
            <a:ext cx="10329073" cy="4863069"/>
          </a:xfrm>
          <a:prstGeom prst="rect">
            <a:avLst/>
          </a:prstGeom>
        </p:spPr>
      </p:pic>
    </p:spTree>
    <p:extLst>
      <p:ext uri="{BB962C8B-B14F-4D97-AF65-F5344CB8AC3E}">
        <p14:creationId xmlns:p14="http://schemas.microsoft.com/office/powerpoint/2010/main" val="3530577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view of the tress from below up to the sky">
            <a:extLst>
              <a:ext uri="{FF2B5EF4-FFF2-40B4-BE49-F238E27FC236}">
                <a16:creationId xmlns:a16="http://schemas.microsoft.com/office/drawing/2014/main" id="{48647C85-5A62-4C19-8732-37C447244CE5}"/>
              </a:ext>
            </a:extLst>
          </p:cNvPr>
          <p:cNvPicPr>
            <a:picLocks noGrp="1" noChangeAspect="1"/>
          </p:cNvPicPr>
          <p:nvPr>
            <p:ph type="pic" sz="quarter" idx="12"/>
          </p:nvPr>
        </p:nvPicPr>
        <p:blipFill rotWithShape="1">
          <a:blip r:embed="rId2"/>
          <a:srcRect t="31250" b="31250"/>
          <a:stretch/>
        </p:blipFill>
        <p:spPr>
          <a:xfrm>
            <a:off x="0" y="0"/>
            <a:ext cx="12192000" cy="6857999"/>
          </a:xfrm>
        </p:spPr>
      </p:pic>
      <p:sp>
        <p:nvSpPr>
          <p:cNvPr id="3" name="Title 2">
            <a:extLst>
              <a:ext uri="{FF2B5EF4-FFF2-40B4-BE49-F238E27FC236}">
                <a16:creationId xmlns:a16="http://schemas.microsoft.com/office/drawing/2014/main" id="{79F64797-5747-4EBC-BFFB-16978088E74D}"/>
              </a:ext>
            </a:extLst>
          </p:cNvPr>
          <p:cNvSpPr>
            <a:spLocks noGrp="1"/>
          </p:cNvSpPr>
          <p:nvPr>
            <p:ph type="title"/>
          </p:nvPr>
        </p:nvSpPr>
        <p:spPr>
          <a:xfrm>
            <a:off x="5502299" y="2966697"/>
            <a:ext cx="2722422" cy="591127"/>
          </a:xfrm>
        </p:spPr>
        <p:txBody>
          <a:bodyPr/>
          <a:lstStyle/>
          <a:p>
            <a:r>
              <a:rPr lang="en-US" dirty="0"/>
              <a:t>JOURNEY</a:t>
            </a:r>
          </a:p>
        </p:txBody>
      </p:sp>
      <p:sp>
        <p:nvSpPr>
          <p:cNvPr id="6" name="Text Placeholder 5">
            <a:extLst>
              <a:ext uri="{FF2B5EF4-FFF2-40B4-BE49-F238E27FC236}">
                <a16:creationId xmlns:a16="http://schemas.microsoft.com/office/drawing/2014/main" id="{988CCB45-13B6-4B32-B083-7DA78CF6CE6B}"/>
              </a:ext>
            </a:extLst>
          </p:cNvPr>
          <p:cNvSpPr>
            <a:spLocks noGrp="1"/>
          </p:cNvSpPr>
          <p:nvPr>
            <p:ph type="body" sz="quarter" idx="11"/>
          </p:nvPr>
        </p:nvSpPr>
        <p:spPr>
          <a:xfrm>
            <a:off x="4305069" y="3077822"/>
            <a:ext cx="1039006" cy="368878"/>
          </a:xfrm>
        </p:spPr>
        <p:txBody>
          <a:bodyPr/>
          <a:lstStyle/>
          <a:p>
            <a:r>
              <a:rPr lang="en-US" dirty="0"/>
              <a:t>our</a:t>
            </a:r>
          </a:p>
        </p:txBody>
      </p:sp>
      <p:sp>
        <p:nvSpPr>
          <p:cNvPr id="18" name="Rectangle 17">
            <a:extLst>
              <a:ext uri="{FF2B5EF4-FFF2-40B4-BE49-F238E27FC236}">
                <a16:creationId xmlns:a16="http://schemas.microsoft.com/office/drawing/2014/main" id="{D531DF3E-A865-4F02-B252-B300077A50A4}"/>
              </a:ext>
              <a:ext uri="{C183D7F6-B498-43B3-948B-1728B52AA6E4}">
                <adec:decorative xmlns:adec="http://schemas.microsoft.com/office/drawing/2017/decorative" val="1"/>
              </a:ext>
            </a:extLst>
          </p:cNvPr>
          <p:cNvSpPr/>
          <p:nvPr/>
        </p:nvSpPr>
        <p:spPr>
          <a:xfrm>
            <a:off x="285565" y="285566"/>
            <a:ext cx="11620870" cy="6286867"/>
          </a:xfrm>
          <a:prstGeom prst="rect">
            <a:avLst/>
          </a:prstGeom>
          <a:noFill/>
          <a:ln w="381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Graphic 11">
            <a:extLst>
              <a:ext uri="{FF2B5EF4-FFF2-40B4-BE49-F238E27FC236}">
                <a16:creationId xmlns:a16="http://schemas.microsoft.com/office/drawing/2014/main" id="{48B1EE85-A6B7-4328-84AD-3BCEFF77707A}"/>
              </a:ext>
              <a:ext uri="{C183D7F6-B498-43B3-948B-1728B52AA6E4}">
                <adec:decorative xmlns:adec="http://schemas.microsoft.com/office/drawing/2017/decorative" val="1"/>
              </a:ext>
            </a:extLst>
          </p:cNvPr>
          <p:cNvSpPr/>
          <p:nvPr/>
        </p:nvSpPr>
        <p:spPr>
          <a:xfrm rot="1602443">
            <a:off x="5412906" y="3506849"/>
            <a:ext cx="1366188" cy="699316"/>
          </a:xfrm>
          <a:custGeom>
            <a:avLst/>
            <a:gdLst>
              <a:gd name="connsiteX0" fmla="*/ 1366184 w 1366188"/>
              <a:gd name="connsiteY0" fmla="*/ 71418 h 699316"/>
              <a:gd name="connsiteX1" fmla="*/ 1345311 w 1366188"/>
              <a:gd name="connsiteY1" fmla="*/ 92290 h 699316"/>
              <a:gd name="connsiteX2" fmla="*/ 1349937 w 1366188"/>
              <a:gd name="connsiteY2" fmla="*/ 103798 h 699316"/>
              <a:gd name="connsiteX3" fmla="*/ 1347680 w 1366188"/>
              <a:gd name="connsiteY3" fmla="*/ 107634 h 699316"/>
              <a:gd name="connsiteX4" fmla="*/ 1248057 w 1366188"/>
              <a:gd name="connsiteY4" fmla="*/ 172169 h 699316"/>
              <a:gd name="connsiteX5" fmla="*/ 1175172 w 1366188"/>
              <a:gd name="connsiteY5" fmla="*/ 204550 h 699316"/>
              <a:gd name="connsiteX6" fmla="*/ 1091683 w 1366188"/>
              <a:gd name="connsiteY6" fmla="*/ 239525 h 699316"/>
              <a:gd name="connsiteX7" fmla="*/ 1059077 w 1366188"/>
              <a:gd name="connsiteY7" fmla="*/ 252500 h 699316"/>
              <a:gd name="connsiteX8" fmla="*/ 1120904 w 1366188"/>
              <a:gd name="connsiteY8" fmla="*/ 257690 h 699316"/>
              <a:gd name="connsiteX9" fmla="*/ 1180250 w 1366188"/>
              <a:gd name="connsiteY9" fmla="*/ 245956 h 699316"/>
              <a:gd name="connsiteX10" fmla="*/ 1181942 w 1366188"/>
              <a:gd name="connsiteY10" fmla="*/ 250582 h 699316"/>
              <a:gd name="connsiteX11" fmla="*/ 1168967 w 1366188"/>
              <a:gd name="connsiteY11" fmla="*/ 263783 h 699316"/>
              <a:gd name="connsiteX12" fmla="*/ 1222220 w 1366188"/>
              <a:gd name="connsiteY12" fmla="*/ 292666 h 699316"/>
              <a:gd name="connsiteX13" fmla="*/ 1220979 w 1366188"/>
              <a:gd name="connsiteY13" fmla="*/ 297066 h 699316"/>
              <a:gd name="connsiteX14" fmla="*/ 1208117 w 1366188"/>
              <a:gd name="connsiteY14" fmla="*/ 296050 h 699316"/>
              <a:gd name="connsiteX15" fmla="*/ 1142792 w 1366188"/>
              <a:gd name="connsiteY15" fmla="*/ 281834 h 699316"/>
              <a:gd name="connsiteX16" fmla="*/ 1043845 w 1366188"/>
              <a:gd name="connsiteY16" fmla="*/ 281834 h 699316"/>
              <a:gd name="connsiteX17" fmla="*/ 1041702 w 1366188"/>
              <a:gd name="connsiteY17" fmla="*/ 282173 h 699316"/>
              <a:gd name="connsiteX18" fmla="*/ 911051 w 1366188"/>
              <a:gd name="connsiteY18" fmla="*/ 332267 h 699316"/>
              <a:gd name="connsiteX19" fmla="*/ 890856 w 1366188"/>
              <a:gd name="connsiteY19" fmla="*/ 354042 h 699316"/>
              <a:gd name="connsiteX20" fmla="*/ 868630 w 1366188"/>
              <a:gd name="connsiteY20" fmla="*/ 391161 h 699316"/>
              <a:gd name="connsiteX21" fmla="*/ 815489 w 1366188"/>
              <a:gd name="connsiteY21" fmla="*/ 436178 h 699316"/>
              <a:gd name="connsiteX22" fmla="*/ 721056 w 1366188"/>
              <a:gd name="connsiteY22" fmla="*/ 489995 h 699316"/>
              <a:gd name="connsiteX23" fmla="*/ 762011 w 1366188"/>
              <a:gd name="connsiteY23" fmla="*/ 494056 h 699316"/>
              <a:gd name="connsiteX24" fmla="*/ 877881 w 1366188"/>
              <a:gd name="connsiteY24" fmla="*/ 452199 h 699316"/>
              <a:gd name="connsiteX25" fmla="*/ 964981 w 1366188"/>
              <a:gd name="connsiteY25" fmla="*/ 446219 h 699316"/>
              <a:gd name="connsiteX26" fmla="*/ 976264 w 1366188"/>
              <a:gd name="connsiteY26" fmla="*/ 456035 h 699316"/>
              <a:gd name="connsiteX27" fmla="*/ 962725 w 1366188"/>
              <a:gd name="connsiteY27" fmla="*/ 458404 h 699316"/>
              <a:gd name="connsiteX28" fmla="*/ 906313 w 1366188"/>
              <a:gd name="connsiteY28" fmla="*/ 468784 h 699316"/>
              <a:gd name="connsiteX29" fmla="*/ 778257 w 1366188"/>
              <a:gd name="connsiteY29" fmla="*/ 520344 h 699316"/>
              <a:gd name="connsiteX30" fmla="*/ 748698 w 1366188"/>
              <a:gd name="connsiteY30" fmla="*/ 524293 h 699316"/>
              <a:gd name="connsiteX31" fmla="*/ 655731 w 1366188"/>
              <a:gd name="connsiteY31" fmla="*/ 547309 h 699316"/>
              <a:gd name="connsiteX32" fmla="*/ 568518 w 1366188"/>
              <a:gd name="connsiteY32" fmla="*/ 595147 h 699316"/>
              <a:gd name="connsiteX33" fmla="*/ 518311 w 1366188"/>
              <a:gd name="connsiteY33" fmla="*/ 600224 h 699316"/>
              <a:gd name="connsiteX34" fmla="*/ 467089 w 1366188"/>
              <a:gd name="connsiteY34" fmla="*/ 593454 h 699316"/>
              <a:gd name="connsiteX35" fmla="*/ 452534 w 1366188"/>
              <a:gd name="connsiteY35" fmla="*/ 591536 h 699316"/>
              <a:gd name="connsiteX36" fmla="*/ 407179 w 1366188"/>
              <a:gd name="connsiteY36" fmla="*/ 596501 h 699316"/>
              <a:gd name="connsiteX37" fmla="*/ 256785 w 1366188"/>
              <a:gd name="connsiteY37" fmla="*/ 677170 h 699316"/>
              <a:gd name="connsiteX38" fmla="*/ 205111 w 1366188"/>
              <a:gd name="connsiteY38" fmla="*/ 691499 h 699316"/>
              <a:gd name="connsiteX39" fmla="*/ 118688 w 1366188"/>
              <a:gd name="connsiteY39" fmla="*/ 695447 h 699316"/>
              <a:gd name="connsiteX40" fmla="*/ 84615 w 1366188"/>
              <a:gd name="connsiteY40" fmla="*/ 698945 h 699316"/>
              <a:gd name="connsiteX41" fmla="*/ 61712 w 1366188"/>
              <a:gd name="connsiteY41" fmla="*/ 697140 h 699316"/>
              <a:gd name="connsiteX42" fmla="*/ 23803 w 1366188"/>
              <a:gd name="connsiteY42" fmla="*/ 676719 h 699316"/>
              <a:gd name="connsiteX43" fmla="*/ 336 w 1366188"/>
              <a:gd name="connsiteY43" fmla="*/ 637005 h 699316"/>
              <a:gd name="connsiteX44" fmla="*/ 13423 w 1366188"/>
              <a:gd name="connsiteY44" fmla="*/ 619630 h 699316"/>
              <a:gd name="connsiteX45" fmla="*/ 155469 w 1366188"/>
              <a:gd name="connsiteY45" fmla="*/ 624932 h 699316"/>
              <a:gd name="connsiteX46" fmla="*/ 304622 w 1366188"/>
              <a:gd name="connsiteY46" fmla="*/ 591085 h 699316"/>
              <a:gd name="connsiteX47" fmla="*/ 384276 w 1366188"/>
              <a:gd name="connsiteY47" fmla="*/ 538848 h 699316"/>
              <a:gd name="connsiteX48" fmla="*/ 404246 w 1366188"/>
              <a:gd name="connsiteY48" fmla="*/ 517185 h 699316"/>
              <a:gd name="connsiteX49" fmla="*/ 421959 w 1366188"/>
              <a:gd name="connsiteY49" fmla="*/ 499585 h 699316"/>
              <a:gd name="connsiteX50" fmla="*/ 465284 w 1366188"/>
              <a:gd name="connsiteY50" fmla="*/ 480066 h 699316"/>
              <a:gd name="connsiteX51" fmla="*/ 483674 w 1366188"/>
              <a:gd name="connsiteY51" fmla="*/ 474087 h 699316"/>
              <a:gd name="connsiteX52" fmla="*/ 536250 w 1366188"/>
              <a:gd name="connsiteY52" fmla="*/ 424218 h 699316"/>
              <a:gd name="connsiteX53" fmla="*/ 552497 w 1366188"/>
              <a:gd name="connsiteY53" fmla="*/ 396689 h 699316"/>
              <a:gd name="connsiteX54" fmla="*/ 566261 w 1366188"/>
              <a:gd name="connsiteY54" fmla="*/ 375478 h 699316"/>
              <a:gd name="connsiteX55" fmla="*/ 573707 w 1366188"/>
              <a:gd name="connsiteY55" fmla="*/ 384956 h 699316"/>
              <a:gd name="connsiteX56" fmla="*/ 561522 w 1366188"/>
              <a:gd name="connsiteY56" fmla="*/ 402782 h 699316"/>
              <a:gd name="connsiteX57" fmla="*/ 560507 w 1366188"/>
              <a:gd name="connsiteY57" fmla="*/ 434260 h 699316"/>
              <a:gd name="connsiteX58" fmla="*/ 576979 w 1366188"/>
              <a:gd name="connsiteY58" fmla="*/ 421398 h 699316"/>
              <a:gd name="connsiteX59" fmla="*/ 595257 w 1366188"/>
              <a:gd name="connsiteY59" fmla="*/ 411582 h 699316"/>
              <a:gd name="connsiteX60" fmla="*/ 588713 w 1366188"/>
              <a:gd name="connsiteY60" fmla="*/ 428619 h 699316"/>
              <a:gd name="connsiteX61" fmla="*/ 479612 w 1366188"/>
              <a:gd name="connsiteY61" fmla="*/ 516396 h 699316"/>
              <a:gd name="connsiteX62" fmla="*/ 477130 w 1366188"/>
              <a:gd name="connsiteY62" fmla="*/ 521811 h 699316"/>
              <a:gd name="connsiteX63" fmla="*/ 635084 w 1366188"/>
              <a:gd name="connsiteY63" fmla="*/ 496651 h 699316"/>
              <a:gd name="connsiteX64" fmla="*/ 661597 w 1366188"/>
              <a:gd name="connsiteY64" fmla="*/ 468784 h 699316"/>
              <a:gd name="connsiteX65" fmla="*/ 671187 w 1366188"/>
              <a:gd name="connsiteY65" fmla="*/ 463932 h 699316"/>
              <a:gd name="connsiteX66" fmla="*/ 799243 w 1366188"/>
              <a:gd name="connsiteY66" fmla="*/ 396351 h 699316"/>
              <a:gd name="connsiteX67" fmla="*/ 846967 w 1366188"/>
              <a:gd name="connsiteY67" fmla="*/ 348965 h 699316"/>
              <a:gd name="connsiteX68" fmla="*/ 857009 w 1366188"/>
              <a:gd name="connsiteY68" fmla="*/ 332380 h 699316"/>
              <a:gd name="connsiteX69" fmla="*/ 952796 w 1366188"/>
              <a:gd name="connsiteY69" fmla="*/ 257577 h 699316"/>
              <a:gd name="connsiteX70" fmla="*/ 1059415 w 1366188"/>
              <a:gd name="connsiteY70" fmla="*/ 224069 h 699316"/>
              <a:gd name="connsiteX71" fmla="*/ 1113796 w 1366188"/>
              <a:gd name="connsiteY71" fmla="*/ 194509 h 699316"/>
              <a:gd name="connsiteX72" fmla="*/ 1183860 w 1366188"/>
              <a:gd name="connsiteY72" fmla="*/ 123881 h 699316"/>
              <a:gd name="connsiteX73" fmla="*/ 1195594 w 1366188"/>
              <a:gd name="connsiteY73" fmla="*/ 108537 h 699316"/>
              <a:gd name="connsiteX74" fmla="*/ 1222333 w 1366188"/>
              <a:gd name="connsiteY74" fmla="*/ 33396 h 699316"/>
              <a:gd name="connsiteX75" fmla="*/ 1220528 w 1366188"/>
              <a:gd name="connsiteY75" fmla="*/ 16924 h 699316"/>
              <a:gd name="connsiteX76" fmla="*/ 1221656 w 1366188"/>
              <a:gd name="connsiteY76" fmla="*/ 0 h 699316"/>
              <a:gd name="connsiteX77" fmla="*/ 1238692 w 1366188"/>
              <a:gd name="connsiteY77" fmla="*/ 26401 h 699316"/>
              <a:gd name="connsiteX78" fmla="*/ 1278294 w 1366188"/>
              <a:gd name="connsiteY78" fmla="*/ 8462 h 699316"/>
              <a:gd name="connsiteX79" fmla="*/ 1274570 w 1366188"/>
              <a:gd name="connsiteY79" fmla="*/ 13765 h 699316"/>
              <a:gd name="connsiteX80" fmla="*/ 1224364 w 1366188"/>
              <a:gd name="connsiteY80" fmla="*/ 86875 h 699316"/>
              <a:gd name="connsiteX81" fmla="*/ 1214210 w 1366188"/>
              <a:gd name="connsiteY81" fmla="*/ 108198 h 699316"/>
              <a:gd name="connsiteX82" fmla="*/ 1176188 w 1366188"/>
              <a:gd name="connsiteY82" fmla="*/ 168785 h 699316"/>
              <a:gd name="connsiteX83" fmla="*/ 1201348 w 1366188"/>
              <a:gd name="connsiteY83" fmla="*/ 170139 h 699316"/>
              <a:gd name="connsiteX84" fmla="*/ 1271637 w 1366188"/>
              <a:gd name="connsiteY84" fmla="*/ 142271 h 699316"/>
              <a:gd name="connsiteX85" fmla="*/ 1289125 w 1366188"/>
              <a:gd name="connsiteY85" fmla="*/ 126927 h 699316"/>
              <a:gd name="connsiteX86" fmla="*/ 1331772 w 1366188"/>
              <a:gd name="connsiteY86" fmla="*/ 84054 h 699316"/>
              <a:gd name="connsiteX87" fmla="*/ 1366184 w 1366188"/>
              <a:gd name="connsiteY87" fmla="*/ 71418 h 69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366188" h="699316">
                <a:moveTo>
                  <a:pt x="1366184" y="71418"/>
                </a:moveTo>
                <a:cubicBezTo>
                  <a:pt x="1366522" y="85408"/>
                  <a:pt x="1349598" y="81008"/>
                  <a:pt x="1345311" y="92290"/>
                </a:cubicBezTo>
                <a:cubicBezTo>
                  <a:pt x="1346439" y="95223"/>
                  <a:pt x="1348245" y="99624"/>
                  <a:pt x="1349937" y="103798"/>
                </a:cubicBezTo>
                <a:cubicBezTo>
                  <a:pt x="1349034" y="105378"/>
                  <a:pt x="1348696" y="106957"/>
                  <a:pt x="1347680" y="107634"/>
                </a:cubicBezTo>
                <a:cubicBezTo>
                  <a:pt x="1314623" y="129409"/>
                  <a:pt x="1282242" y="152425"/>
                  <a:pt x="1248057" y="172169"/>
                </a:cubicBezTo>
                <a:cubicBezTo>
                  <a:pt x="1225154" y="185370"/>
                  <a:pt x="1199655" y="194170"/>
                  <a:pt x="1175172" y="204550"/>
                </a:cubicBezTo>
                <a:cubicBezTo>
                  <a:pt x="1147418" y="216397"/>
                  <a:pt x="1119550" y="227905"/>
                  <a:pt x="1091683" y="239525"/>
                </a:cubicBezTo>
                <a:cubicBezTo>
                  <a:pt x="1081190" y="243926"/>
                  <a:pt x="1070585" y="247874"/>
                  <a:pt x="1059077" y="252500"/>
                </a:cubicBezTo>
                <a:cubicBezTo>
                  <a:pt x="1080513" y="254080"/>
                  <a:pt x="1101160" y="253403"/>
                  <a:pt x="1120904" y="257690"/>
                </a:cubicBezTo>
                <a:cubicBezTo>
                  <a:pt x="1142679" y="262429"/>
                  <a:pt x="1159941" y="245731"/>
                  <a:pt x="1180250" y="245956"/>
                </a:cubicBezTo>
                <a:cubicBezTo>
                  <a:pt x="1180814" y="247536"/>
                  <a:pt x="1181378" y="249003"/>
                  <a:pt x="1181942" y="250582"/>
                </a:cubicBezTo>
                <a:cubicBezTo>
                  <a:pt x="1177880" y="254757"/>
                  <a:pt x="1173819" y="258818"/>
                  <a:pt x="1168967" y="263783"/>
                </a:cubicBezTo>
                <a:cubicBezTo>
                  <a:pt x="1186906" y="273598"/>
                  <a:pt x="1204507" y="283076"/>
                  <a:pt x="1222220" y="292666"/>
                </a:cubicBezTo>
                <a:cubicBezTo>
                  <a:pt x="1221769" y="294132"/>
                  <a:pt x="1221430" y="295599"/>
                  <a:pt x="1220979" y="297066"/>
                </a:cubicBezTo>
                <a:cubicBezTo>
                  <a:pt x="1216692" y="296727"/>
                  <a:pt x="1212292" y="296953"/>
                  <a:pt x="1208117" y="296050"/>
                </a:cubicBezTo>
                <a:cubicBezTo>
                  <a:pt x="1186342" y="291312"/>
                  <a:pt x="1164793" y="283414"/>
                  <a:pt x="1142792" y="281834"/>
                </a:cubicBezTo>
                <a:cubicBezTo>
                  <a:pt x="1109960" y="279578"/>
                  <a:pt x="1076903" y="281609"/>
                  <a:pt x="1043845" y="281834"/>
                </a:cubicBezTo>
                <a:cubicBezTo>
                  <a:pt x="1043168" y="281834"/>
                  <a:pt x="1042379" y="282173"/>
                  <a:pt x="1041702" y="282173"/>
                </a:cubicBezTo>
                <a:cubicBezTo>
                  <a:pt x="990028" y="277434"/>
                  <a:pt x="952119" y="309589"/>
                  <a:pt x="911051" y="332267"/>
                </a:cubicBezTo>
                <a:cubicBezTo>
                  <a:pt x="902815" y="336780"/>
                  <a:pt x="896497" y="345918"/>
                  <a:pt x="890856" y="354042"/>
                </a:cubicBezTo>
                <a:cubicBezTo>
                  <a:pt x="882733" y="365888"/>
                  <a:pt x="876076" y="378750"/>
                  <a:pt x="868630" y="391161"/>
                </a:cubicBezTo>
                <a:cubicBezTo>
                  <a:pt x="855880" y="412033"/>
                  <a:pt x="838618" y="425798"/>
                  <a:pt x="815489" y="436178"/>
                </a:cubicBezTo>
                <a:cubicBezTo>
                  <a:pt x="783786" y="450281"/>
                  <a:pt x="754790" y="470363"/>
                  <a:pt x="721056" y="489995"/>
                </a:cubicBezTo>
                <a:cubicBezTo>
                  <a:pt x="737415" y="496877"/>
                  <a:pt x="749939" y="498344"/>
                  <a:pt x="762011" y="494056"/>
                </a:cubicBezTo>
                <a:cubicBezTo>
                  <a:pt x="800822" y="480518"/>
                  <a:pt x="839295" y="466302"/>
                  <a:pt x="877881" y="452199"/>
                </a:cubicBezTo>
                <a:cubicBezTo>
                  <a:pt x="906426" y="441706"/>
                  <a:pt x="935421" y="438547"/>
                  <a:pt x="964981" y="446219"/>
                </a:cubicBezTo>
                <a:cubicBezTo>
                  <a:pt x="969156" y="447347"/>
                  <a:pt x="972879" y="450168"/>
                  <a:pt x="976264" y="456035"/>
                </a:cubicBezTo>
                <a:cubicBezTo>
                  <a:pt x="971751" y="456937"/>
                  <a:pt x="966899" y="459307"/>
                  <a:pt x="962725" y="458404"/>
                </a:cubicBezTo>
                <a:cubicBezTo>
                  <a:pt x="942304" y="454004"/>
                  <a:pt x="924365" y="461563"/>
                  <a:pt x="906313" y="468784"/>
                </a:cubicBezTo>
                <a:cubicBezTo>
                  <a:pt x="863552" y="485933"/>
                  <a:pt x="821131" y="503759"/>
                  <a:pt x="778257" y="520344"/>
                </a:cubicBezTo>
                <a:cubicBezTo>
                  <a:pt x="769231" y="523842"/>
                  <a:pt x="758513" y="525083"/>
                  <a:pt x="748698" y="524293"/>
                </a:cubicBezTo>
                <a:cubicBezTo>
                  <a:pt x="714963" y="521811"/>
                  <a:pt x="684726" y="531514"/>
                  <a:pt x="655731" y="547309"/>
                </a:cubicBezTo>
                <a:cubicBezTo>
                  <a:pt x="626622" y="563218"/>
                  <a:pt x="597288" y="578674"/>
                  <a:pt x="568518" y="595147"/>
                </a:cubicBezTo>
                <a:cubicBezTo>
                  <a:pt x="552158" y="604624"/>
                  <a:pt x="535799" y="603496"/>
                  <a:pt x="518311" y="600224"/>
                </a:cubicBezTo>
                <a:cubicBezTo>
                  <a:pt x="501387" y="597065"/>
                  <a:pt x="484238" y="595598"/>
                  <a:pt x="467089" y="593454"/>
                </a:cubicBezTo>
                <a:cubicBezTo>
                  <a:pt x="462237" y="592890"/>
                  <a:pt x="456709" y="593567"/>
                  <a:pt x="452534" y="591536"/>
                </a:cubicBezTo>
                <a:cubicBezTo>
                  <a:pt x="436175" y="583977"/>
                  <a:pt x="421621" y="588716"/>
                  <a:pt x="407179" y="596501"/>
                </a:cubicBezTo>
                <a:cubicBezTo>
                  <a:pt x="357085" y="623466"/>
                  <a:pt x="307443" y="651446"/>
                  <a:pt x="256785" y="677170"/>
                </a:cubicBezTo>
                <a:cubicBezTo>
                  <a:pt x="241102" y="685068"/>
                  <a:pt x="222712" y="689581"/>
                  <a:pt x="205111" y="691499"/>
                </a:cubicBezTo>
                <a:cubicBezTo>
                  <a:pt x="176454" y="694545"/>
                  <a:pt x="147458" y="693981"/>
                  <a:pt x="118688" y="695447"/>
                </a:cubicBezTo>
                <a:cubicBezTo>
                  <a:pt x="107293" y="696011"/>
                  <a:pt x="96010" y="698381"/>
                  <a:pt x="84615" y="698945"/>
                </a:cubicBezTo>
                <a:cubicBezTo>
                  <a:pt x="76943" y="699396"/>
                  <a:pt x="68481" y="699960"/>
                  <a:pt x="61712" y="697140"/>
                </a:cubicBezTo>
                <a:cubicBezTo>
                  <a:pt x="48511" y="691611"/>
                  <a:pt x="35762" y="684503"/>
                  <a:pt x="23803" y="676719"/>
                </a:cubicBezTo>
                <a:cubicBezTo>
                  <a:pt x="9700" y="667580"/>
                  <a:pt x="2366" y="653590"/>
                  <a:pt x="336" y="637005"/>
                </a:cubicBezTo>
                <a:cubicBezTo>
                  <a:pt x="-1131" y="625045"/>
                  <a:pt x="2028" y="621209"/>
                  <a:pt x="13423" y="619630"/>
                </a:cubicBezTo>
                <a:cubicBezTo>
                  <a:pt x="61035" y="612747"/>
                  <a:pt x="109098" y="615117"/>
                  <a:pt x="155469" y="624932"/>
                </a:cubicBezTo>
                <a:cubicBezTo>
                  <a:pt x="211881" y="636892"/>
                  <a:pt x="259154" y="620871"/>
                  <a:pt x="304622" y="591085"/>
                </a:cubicBezTo>
                <a:cubicBezTo>
                  <a:pt x="331136" y="573710"/>
                  <a:pt x="357311" y="555546"/>
                  <a:pt x="384276" y="538848"/>
                </a:cubicBezTo>
                <a:cubicBezTo>
                  <a:pt x="393415" y="533206"/>
                  <a:pt x="400635" y="526775"/>
                  <a:pt x="404246" y="517185"/>
                </a:cubicBezTo>
                <a:cubicBezTo>
                  <a:pt x="407630" y="508159"/>
                  <a:pt x="413497" y="503195"/>
                  <a:pt x="421959" y="499585"/>
                </a:cubicBezTo>
                <a:cubicBezTo>
                  <a:pt x="436513" y="493267"/>
                  <a:pt x="450729" y="486384"/>
                  <a:pt x="465284" y="480066"/>
                </a:cubicBezTo>
                <a:cubicBezTo>
                  <a:pt x="471150" y="477471"/>
                  <a:pt x="477356" y="475215"/>
                  <a:pt x="483674" y="474087"/>
                </a:cubicBezTo>
                <a:cubicBezTo>
                  <a:pt x="508495" y="469461"/>
                  <a:pt x="528578" y="449378"/>
                  <a:pt x="536250" y="424218"/>
                </a:cubicBezTo>
                <a:cubicBezTo>
                  <a:pt x="539296" y="414290"/>
                  <a:pt x="546855" y="405715"/>
                  <a:pt x="552497" y="396689"/>
                </a:cubicBezTo>
                <a:cubicBezTo>
                  <a:pt x="557009" y="389356"/>
                  <a:pt x="561861" y="382248"/>
                  <a:pt x="566261" y="375478"/>
                </a:cubicBezTo>
                <a:cubicBezTo>
                  <a:pt x="573933" y="375591"/>
                  <a:pt x="576979" y="378750"/>
                  <a:pt x="573707" y="384956"/>
                </a:cubicBezTo>
                <a:cubicBezTo>
                  <a:pt x="570323" y="391274"/>
                  <a:pt x="565471" y="396802"/>
                  <a:pt x="561522" y="402782"/>
                </a:cubicBezTo>
                <a:cubicBezTo>
                  <a:pt x="555091" y="412485"/>
                  <a:pt x="553061" y="422526"/>
                  <a:pt x="560507" y="434260"/>
                </a:cubicBezTo>
                <a:cubicBezTo>
                  <a:pt x="566035" y="429860"/>
                  <a:pt x="571225" y="425121"/>
                  <a:pt x="576979" y="421398"/>
                </a:cubicBezTo>
                <a:cubicBezTo>
                  <a:pt x="582621" y="417675"/>
                  <a:pt x="588939" y="414967"/>
                  <a:pt x="595257" y="411582"/>
                </a:cubicBezTo>
                <a:cubicBezTo>
                  <a:pt x="600785" y="422413"/>
                  <a:pt x="593564" y="424670"/>
                  <a:pt x="588713" y="428619"/>
                </a:cubicBezTo>
                <a:cubicBezTo>
                  <a:pt x="552722" y="458404"/>
                  <a:pt x="512105" y="482436"/>
                  <a:pt x="479612" y="516396"/>
                </a:cubicBezTo>
                <a:cubicBezTo>
                  <a:pt x="478258" y="517750"/>
                  <a:pt x="477920" y="520119"/>
                  <a:pt x="477130" y="521811"/>
                </a:cubicBezTo>
                <a:cubicBezTo>
                  <a:pt x="535009" y="551145"/>
                  <a:pt x="585892" y="534673"/>
                  <a:pt x="635084" y="496651"/>
                </a:cubicBezTo>
                <a:cubicBezTo>
                  <a:pt x="634407" y="481307"/>
                  <a:pt x="644674" y="472281"/>
                  <a:pt x="661597" y="468784"/>
                </a:cubicBezTo>
                <a:cubicBezTo>
                  <a:pt x="664982" y="468107"/>
                  <a:pt x="668367" y="466076"/>
                  <a:pt x="671187" y="463932"/>
                </a:cubicBezTo>
                <a:cubicBezTo>
                  <a:pt x="710789" y="435501"/>
                  <a:pt x="756031" y="417900"/>
                  <a:pt x="799243" y="396351"/>
                </a:cubicBezTo>
                <a:cubicBezTo>
                  <a:pt x="820002" y="385971"/>
                  <a:pt x="839295" y="373335"/>
                  <a:pt x="846967" y="348965"/>
                </a:cubicBezTo>
                <a:cubicBezTo>
                  <a:pt x="848885" y="342985"/>
                  <a:pt x="852834" y="337344"/>
                  <a:pt x="857009" y="332380"/>
                </a:cubicBezTo>
                <a:cubicBezTo>
                  <a:pt x="883748" y="300902"/>
                  <a:pt x="914098" y="275291"/>
                  <a:pt x="952796" y="257577"/>
                </a:cubicBezTo>
                <a:cubicBezTo>
                  <a:pt x="987433" y="241782"/>
                  <a:pt x="1023198" y="232982"/>
                  <a:pt x="1059415" y="224069"/>
                </a:cubicBezTo>
                <a:cubicBezTo>
                  <a:pt x="1079949" y="219104"/>
                  <a:pt x="1098565" y="210304"/>
                  <a:pt x="1113796" y="194509"/>
                </a:cubicBezTo>
                <a:cubicBezTo>
                  <a:pt x="1136812" y="170590"/>
                  <a:pt x="1160618" y="147574"/>
                  <a:pt x="1183860" y="123881"/>
                </a:cubicBezTo>
                <a:cubicBezTo>
                  <a:pt x="1188373" y="119255"/>
                  <a:pt x="1193337" y="114291"/>
                  <a:pt x="1195594" y="108537"/>
                </a:cubicBezTo>
                <a:cubicBezTo>
                  <a:pt x="1205071" y="83715"/>
                  <a:pt x="1214097" y="58668"/>
                  <a:pt x="1222333" y="33396"/>
                </a:cubicBezTo>
                <a:cubicBezTo>
                  <a:pt x="1223912" y="28657"/>
                  <a:pt x="1220866" y="22452"/>
                  <a:pt x="1220528" y="16924"/>
                </a:cubicBezTo>
                <a:cubicBezTo>
                  <a:pt x="1220302" y="13200"/>
                  <a:pt x="1220979" y="9364"/>
                  <a:pt x="1221656" y="0"/>
                </a:cubicBezTo>
                <a:cubicBezTo>
                  <a:pt x="1228877" y="11057"/>
                  <a:pt x="1233164" y="17826"/>
                  <a:pt x="1238692" y="26401"/>
                </a:cubicBezTo>
                <a:cubicBezTo>
                  <a:pt x="1248283" y="13088"/>
                  <a:pt x="1259226" y="3046"/>
                  <a:pt x="1278294" y="8462"/>
                </a:cubicBezTo>
                <a:cubicBezTo>
                  <a:pt x="1277165" y="10154"/>
                  <a:pt x="1276376" y="12749"/>
                  <a:pt x="1274570" y="13765"/>
                </a:cubicBezTo>
                <a:cubicBezTo>
                  <a:pt x="1247493" y="31027"/>
                  <a:pt x="1233841" y="57427"/>
                  <a:pt x="1224364" y="86875"/>
                </a:cubicBezTo>
                <a:cubicBezTo>
                  <a:pt x="1221994" y="94321"/>
                  <a:pt x="1218271" y="101542"/>
                  <a:pt x="1214210" y="108198"/>
                </a:cubicBezTo>
                <a:cubicBezTo>
                  <a:pt x="1202025" y="128281"/>
                  <a:pt x="1189275" y="148025"/>
                  <a:pt x="1176188" y="168785"/>
                </a:cubicBezTo>
                <a:cubicBezTo>
                  <a:pt x="1185101" y="175667"/>
                  <a:pt x="1193788" y="172959"/>
                  <a:pt x="1201348" y="170139"/>
                </a:cubicBezTo>
                <a:cubicBezTo>
                  <a:pt x="1225041" y="161451"/>
                  <a:pt x="1248621" y="152425"/>
                  <a:pt x="1271637" y="142271"/>
                </a:cubicBezTo>
                <a:cubicBezTo>
                  <a:pt x="1278407" y="139338"/>
                  <a:pt x="1283596" y="132455"/>
                  <a:pt x="1289125" y="126927"/>
                </a:cubicBezTo>
                <a:cubicBezTo>
                  <a:pt x="1303341" y="112711"/>
                  <a:pt x="1316879" y="97593"/>
                  <a:pt x="1331772" y="84054"/>
                </a:cubicBezTo>
                <a:cubicBezTo>
                  <a:pt x="1343957" y="72884"/>
                  <a:pt x="1353435" y="70289"/>
                  <a:pt x="1366184" y="71418"/>
                </a:cubicBezTo>
                <a:close/>
              </a:path>
            </a:pathLst>
          </a:custGeom>
          <a:solidFill>
            <a:schemeClr val="accent3">
              <a:lumMod val="20000"/>
              <a:lumOff val="80000"/>
            </a:schemeClr>
          </a:solidFill>
          <a:ln w="11257" cap="flat">
            <a:noFill/>
            <a:prstDash val="solid"/>
            <a:miter/>
          </a:ln>
        </p:spPr>
        <p:txBody>
          <a:bodyPr rtlCol="0" anchor="ctr"/>
          <a:lstStyle/>
          <a:p>
            <a:endParaRPr lang="en-US" dirty="0"/>
          </a:p>
        </p:txBody>
      </p:sp>
      <p:pic>
        <p:nvPicPr>
          <p:cNvPr id="4" name="Picture 3">
            <a:extLst>
              <a:ext uri="{FF2B5EF4-FFF2-40B4-BE49-F238E27FC236}">
                <a16:creationId xmlns:a16="http://schemas.microsoft.com/office/drawing/2014/main" id="{5A0419EA-B908-AD00-63E8-47F569B4EC6B}"/>
              </a:ext>
            </a:extLst>
          </p:cNvPr>
          <p:cNvPicPr>
            <a:picLocks noChangeAspect="1"/>
          </p:cNvPicPr>
          <p:nvPr/>
        </p:nvPicPr>
        <p:blipFill>
          <a:blip r:embed="rId3"/>
          <a:stretch>
            <a:fillRect/>
          </a:stretch>
        </p:blipFill>
        <p:spPr>
          <a:xfrm>
            <a:off x="0" y="0"/>
            <a:ext cx="12192000" cy="6857999"/>
          </a:xfrm>
          <a:prstGeom prst="rect">
            <a:avLst/>
          </a:prstGeom>
        </p:spPr>
      </p:pic>
      <p:sp>
        <p:nvSpPr>
          <p:cNvPr id="5" name="Rectangle 4">
            <a:extLst>
              <a:ext uri="{FF2B5EF4-FFF2-40B4-BE49-F238E27FC236}">
                <a16:creationId xmlns:a16="http://schemas.microsoft.com/office/drawing/2014/main" id="{8B9C3964-7DAF-03BE-9F16-9EEBF5C689D6}"/>
              </a:ext>
              <a:ext uri="{C183D7F6-B498-43B3-948B-1728B52AA6E4}">
                <adec:decorative xmlns:adec="http://schemas.microsoft.com/office/drawing/2017/decorative" val="1"/>
              </a:ext>
            </a:extLst>
          </p:cNvPr>
          <p:cNvSpPr/>
          <p:nvPr/>
        </p:nvSpPr>
        <p:spPr>
          <a:xfrm>
            <a:off x="-7544" y="0"/>
            <a:ext cx="12192000" cy="68757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2">
            <a:extLst>
              <a:ext uri="{FF2B5EF4-FFF2-40B4-BE49-F238E27FC236}">
                <a16:creationId xmlns:a16="http://schemas.microsoft.com/office/drawing/2014/main" id="{55214CEC-B05A-5D06-4675-5A333FA400CF}"/>
              </a:ext>
            </a:extLst>
          </p:cNvPr>
          <p:cNvSpPr txBox="1">
            <a:spLocks/>
          </p:cNvSpPr>
          <p:nvPr/>
        </p:nvSpPr>
        <p:spPr>
          <a:xfrm>
            <a:off x="3228391" y="867266"/>
            <a:ext cx="8453535" cy="2842958"/>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lang="en-US" sz="4000" kern="1200" cap="all" baseline="0">
                <a:solidFill>
                  <a:schemeClr val="accent3">
                    <a:lumMod val="20000"/>
                    <a:lumOff val="80000"/>
                  </a:schemeClr>
                </a:solidFill>
                <a:latin typeface="+mj-lt"/>
                <a:ea typeface="+mn-ea"/>
                <a:cs typeface="+mn-cs"/>
              </a:defRPr>
            </a:lvl1pPr>
          </a:lstStyle>
          <a:p>
            <a:r>
              <a:rPr lang="en-US" b="1" dirty="0">
                <a:solidFill>
                  <a:schemeClr val="bg1"/>
                </a:solidFill>
                <a:latin typeface="Times New Roman" panose="02020603050405020304" pitchFamily="18" charset="0"/>
                <a:cs typeface="Times New Roman" panose="02020603050405020304" pitchFamily="18" charset="0"/>
              </a:rPr>
              <a:t>A</a:t>
            </a:r>
            <a:r>
              <a:rPr lang="en-IN" b="1" dirty="0" err="1">
                <a:solidFill>
                  <a:schemeClr val="bg1"/>
                </a:solidFill>
                <a:latin typeface="Times New Roman" panose="02020603050405020304" pitchFamily="18" charset="0"/>
                <a:cs typeface="Times New Roman" panose="02020603050405020304" pitchFamily="18" charset="0"/>
              </a:rPr>
              <a:t>bstract</a:t>
            </a:r>
            <a:endParaRPr lang="en-IN" b="1" dirty="0">
              <a:solidFill>
                <a:schemeClr val="bg1"/>
              </a:solidFill>
              <a:latin typeface="Times New Roman" panose="02020603050405020304" pitchFamily="18" charset="0"/>
              <a:cs typeface="Times New Roman" panose="02020603050405020304" pitchFamily="18" charset="0"/>
            </a:endParaRPr>
          </a:p>
          <a:p>
            <a:r>
              <a:rPr lang="en-IN" b="1" dirty="0">
                <a:solidFill>
                  <a:schemeClr val="bg1"/>
                </a:solidFill>
                <a:latin typeface="Times New Roman" panose="02020603050405020304" pitchFamily="18" charset="0"/>
                <a:cs typeface="Times New Roman" panose="02020603050405020304" pitchFamily="18" charset="0"/>
              </a:rPr>
              <a:t>Requirements</a:t>
            </a:r>
          </a:p>
          <a:p>
            <a:r>
              <a:rPr lang="en-IN" b="1" dirty="0">
                <a:solidFill>
                  <a:schemeClr val="bg1"/>
                </a:solidFill>
                <a:latin typeface="Times New Roman" panose="02020603050405020304" pitchFamily="18" charset="0"/>
                <a:cs typeface="Times New Roman" panose="02020603050405020304" pitchFamily="18" charset="0"/>
              </a:rPr>
              <a:t>Features and highlights</a:t>
            </a:r>
          </a:p>
          <a:p>
            <a:r>
              <a:rPr lang="en-IN" b="1" dirty="0">
                <a:solidFill>
                  <a:schemeClr val="bg1"/>
                </a:solidFill>
                <a:latin typeface="Times New Roman" panose="02020603050405020304" pitchFamily="18" charset="0"/>
                <a:cs typeface="Times New Roman" panose="02020603050405020304" pitchFamily="18" charset="0"/>
              </a:rPr>
              <a:t>Technical aspects</a:t>
            </a:r>
          </a:p>
          <a:p>
            <a:r>
              <a:rPr lang="en-IN" b="1" dirty="0">
                <a:solidFill>
                  <a:schemeClr val="bg1"/>
                </a:solidFill>
                <a:latin typeface="Times New Roman" panose="02020603050405020304" pitchFamily="18" charset="0"/>
                <a:cs typeface="Times New Roman" panose="02020603050405020304" pitchFamily="18" charset="0"/>
              </a:rPr>
              <a:t>Challenges </a:t>
            </a:r>
          </a:p>
          <a:p>
            <a:r>
              <a:rPr lang="en-IN" b="1" dirty="0">
                <a:solidFill>
                  <a:schemeClr val="bg1"/>
                </a:solidFill>
                <a:latin typeface="Times New Roman" panose="02020603050405020304" pitchFamily="18" charset="0"/>
                <a:cs typeface="Times New Roman" panose="02020603050405020304" pitchFamily="18" charset="0"/>
              </a:rPr>
              <a:t>Screenshots</a:t>
            </a:r>
          </a:p>
          <a:p>
            <a:r>
              <a:rPr lang="en-IN" b="1" dirty="0">
                <a:solidFill>
                  <a:schemeClr val="bg1"/>
                </a:solidFill>
                <a:latin typeface="Times New Roman" panose="02020603050405020304" pitchFamily="18" charset="0"/>
                <a:cs typeface="Times New Roman" panose="02020603050405020304" pitchFamily="18" charset="0"/>
              </a:rPr>
              <a:t>Future enhancements</a:t>
            </a:r>
          </a:p>
          <a:p>
            <a:r>
              <a:rPr lang="en-IN" b="1" dirty="0">
                <a:solidFill>
                  <a:schemeClr val="bg1"/>
                </a:solidFill>
                <a:latin typeface="Times New Roman" panose="02020603050405020304" pitchFamily="18" charset="0"/>
                <a:cs typeface="Times New Roman" panose="02020603050405020304" pitchFamily="18" charset="0"/>
              </a:rPr>
              <a:t>Conclusion</a:t>
            </a:r>
          </a:p>
          <a:p>
            <a:r>
              <a:rPr lang="en-IN" b="1" dirty="0">
                <a:solidFill>
                  <a:schemeClr val="bg1"/>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140438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6E7C85A-9ECA-13A9-C832-6C00F58AE20A}"/>
              </a:ext>
            </a:extLst>
          </p:cNvPr>
          <p:cNvSpPr>
            <a:spLocks noGrp="1"/>
          </p:cNvSpPr>
          <p:nvPr>
            <p:ph type="pic" sz="quarter" idx="12"/>
          </p:nvPr>
        </p:nvSpPr>
        <p:spPr/>
      </p:sp>
      <p:sp>
        <p:nvSpPr>
          <p:cNvPr id="3" name="Title 2">
            <a:extLst>
              <a:ext uri="{FF2B5EF4-FFF2-40B4-BE49-F238E27FC236}">
                <a16:creationId xmlns:a16="http://schemas.microsoft.com/office/drawing/2014/main" id="{203BA670-3D89-1F8E-4BFA-F910D9820A32}"/>
              </a:ext>
            </a:extLst>
          </p:cNvPr>
          <p:cNvSpPr>
            <a:spLocks noGrp="1"/>
          </p:cNvSpPr>
          <p:nvPr>
            <p:ph type="title"/>
          </p:nvPr>
        </p:nvSpPr>
        <p:spPr>
          <a:xfrm>
            <a:off x="4092366" y="130629"/>
            <a:ext cx="4514147" cy="879911"/>
          </a:xfrm>
        </p:spPr>
        <p:txBody>
          <a:bodyPr/>
          <a:lstStyle/>
          <a:p>
            <a:r>
              <a:rPr lang="en-US" sz="4000" b="1" dirty="0">
                <a:latin typeface="Times New Roman" panose="02020603050405020304" pitchFamily="18" charset="0"/>
                <a:cs typeface="Times New Roman" panose="02020603050405020304" pitchFamily="18" charset="0"/>
              </a:rPr>
              <a:t>ADD VEHICLE</a:t>
            </a:r>
            <a:endParaRPr lang="en-IN" sz="4000" b="1" dirty="0">
              <a:latin typeface="Times New Roman" panose="02020603050405020304" pitchFamily="18" charset="0"/>
              <a:cs typeface="Times New Roman" panose="02020603050405020304" pitchFamily="18" charset="0"/>
            </a:endParaRPr>
          </a:p>
        </p:txBody>
      </p:sp>
      <p:pic>
        <p:nvPicPr>
          <p:cNvPr id="4" name="Content Placeholder 5">
            <a:extLst>
              <a:ext uri="{FF2B5EF4-FFF2-40B4-BE49-F238E27FC236}">
                <a16:creationId xmlns:a16="http://schemas.microsoft.com/office/drawing/2014/main" id="{53DEC73A-3691-3A43-BA4E-EFFB32E80F83}"/>
              </a:ext>
            </a:extLst>
          </p:cNvPr>
          <p:cNvPicPr>
            <a:picLocks noChangeAspect="1"/>
          </p:cNvPicPr>
          <p:nvPr/>
        </p:nvPicPr>
        <p:blipFill>
          <a:blip r:embed="rId2"/>
          <a:stretch>
            <a:fillRect/>
          </a:stretch>
        </p:blipFill>
        <p:spPr>
          <a:xfrm>
            <a:off x="1184904" y="1164508"/>
            <a:ext cx="10329072" cy="4844406"/>
          </a:xfrm>
          <a:prstGeom prst="rect">
            <a:avLst/>
          </a:prstGeom>
        </p:spPr>
      </p:pic>
    </p:spTree>
    <p:extLst>
      <p:ext uri="{BB962C8B-B14F-4D97-AF65-F5344CB8AC3E}">
        <p14:creationId xmlns:p14="http://schemas.microsoft.com/office/powerpoint/2010/main" val="3144174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1A4AE50-F367-F4E8-0466-C0699B80A1B7}"/>
              </a:ext>
            </a:extLst>
          </p:cNvPr>
          <p:cNvSpPr>
            <a:spLocks noGrp="1"/>
          </p:cNvSpPr>
          <p:nvPr>
            <p:ph type="pic" sz="quarter" idx="12"/>
          </p:nvPr>
        </p:nvSpPr>
        <p:spPr/>
      </p:sp>
      <p:sp>
        <p:nvSpPr>
          <p:cNvPr id="3" name="Title 2">
            <a:extLst>
              <a:ext uri="{FF2B5EF4-FFF2-40B4-BE49-F238E27FC236}">
                <a16:creationId xmlns:a16="http://schemas.microsoft.com/office/drawing/2014/main" id="{2B9B2D1A-B6AC-7AAF-D76B-64D610574913}"/>
              </a:ext>
            </a:extLst>
          </p:cNvPr>
          <p:cNvSpPr>
            <a:spLocks noGrp="1"/>
          </p:cNvSpPr>
          <p:nvPr>
            <p:ph type="title"/>
          </p:nvPr>
        </p:nvSpPr>
        <p:spPr>
          <a:xfrm>
            <a:off x="4184979" y="162098"/>
            <a:ext cx="4514147" cy="811119"/>
          </a:xfrm>
        </p:spPr>
        <p:txBody>
          <a:bodyPr/>
          <a:lstStyle/>
          <a:p>
            <a:r>
              <a:rPr lang="en-US" sz="4000" b="1" dirty="0">
                <a:latin typeface="Times New Roman" panose="02020603050405020304" pitchFamily="18" charset="0"/>
                <a:cs typeface="Times New Roman" panose="02020603050405020304" pitchFamily="18" charset="0"/>
              </a:rPr>
              <a:t>VIEW  BOOKING</a:t>
            </a:r>
            <a:endParaRPr lang="en-IN" sz="4000" b="1" dirty="0">
              <a:latin typeface="Times New Roman" panose="02020603050405020304" pitchFamily="18" charset="0"/>
              <a:cs typeface="Times New Roman" panose="02020603050405020304" pitchFamily="18" charset="0"/>
            </a:endParaRPr>
          </a:p>
        </p:txBody>
      </p:sp>
      <p:pic>
        <p:nvPicPr>
          <p:cNvPr id="4" name="Content Placeholder 7">
            <a:extLst>
              <a:ext uri="{FF2B5EF4-FFF2-40B4-BE49-F238E27FC236}">
                <a16:creationId xmlns:a16="http://schemas.microsoft.com/office/drawing/2014/main" id="{27351F11-B40D-10F1-C36A-DA35273E9EBB}"/>
              </a:ext>
            </a:extLst>
          </p:cNvPr>
          <p:cNvPicPr>
            <a:picLocks noChangeAspect="1"/>
          </p:cNvPicPr>
          <p:nvPr/>
        </p:nvPicPr>
        <p:blipFill>
          <a:blip r:embed="rId2"/>
          <a:stretch>
            <a:fillRect/>
          </a:stretch>
        </p:blipFill>
        <p:spPr>
          <a:xfrm>
            <a:off x="1184903" y="1164507"/>
            <a:ext cx="10193249" cy="4881730"/>
          </a:xfrm>
          <a:prstGeom prst="rect">
            <a:avLst/>
          </a:prstGeom>
        </p:spPr>
      </p:pic>
    </p:spTree>
    <p:extLst>
      <p:ext uri="{BB962C8B-B14F-4D97-AF65-F5344CB8AC3E}">
        <p14:creationId xmlns:p14="http://schemas.microsoft.com/office/powerpoint/2010/main" val="2025092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8F35EE-DAA4-77A4-6B70-A1336BD97AA6}"/>
              </a:ext>
            </a:extLst>
          </p:cNvPr>
          <p:cNvSpPr>
            <a:spLocks noGrp="1"/>
          </p:cNvSpPr>
          <p:nvPr>
            <p:ph type="pic" sz="quarter" idx="12"/>
          </p:nvPr>
        </p:nvSpPr>
        <p:spPr/>
      </p:sp>
      <p:sp>
        <p:nvSpPr>
          <p:cNvPr id="3" name="Title 2">
            <a:extLst>
              <a:ext uri="{FF2B5EF4-FFF2-40B4-BE49-F238E27FC236}">
                <a16:creationId xmlns:a16="http://schemas.microsoft.com/office/drawing/2014/main" id="{3C63DBC0-ADBB-1442-3D8A-922392D46248}"/>
              </a:ext>
            </a:extLst>
          </p:cNvPr>
          <p:cNvSpPr>
            <a:spLocks noGrp="1"/>
          </p:cNvSpPr>
          <p:nvPr>
            <p:ph type="title"/>
          </p:nvPr>
        </p:nvSpPr>
        <p:spPr>
          <a:xfrm>
            <a:off x="6610937" y="2780907"/>
            <a:ext cx="4514147" cy="1133629"/>
          </a:xfrm>
        </p:spPr>
        <p:txBody>
          <a:bodyPr/>
          <a:lstStyle/>
          <a:p>
            <a:r>
              <a:rPr lang="en-US" sz="4000" b="1" dirty="0">
                <a:latin typeface="Times New Roman" panose="02020603050405020304" pitchFamily="18" charset="0"/>
                <a:cs typeface="Times New Roman" panose="02020603050405020304" pitchFamily="18" charset="0"/>
              </a:rPr>
              <a:t>FUTURE ENHANCEMENTS</a:t>
            </a:r>
            <a:endParaRPr lang="en-IN" sz="4000" b="1" dirty="0">
              <a:latin typeface="Times New Roman" panose="02020603050405020304" pitchFamily="18" charset="0"/>
              <a:cs typeface="Times New Roman" panose="02020603050405020304" pitchFamily="18" charset="0"/>
            </a:endParaRPr>
          </a:p>
        </p:txBody>
      </p:sp>
      <p:sp>
        <p:nvSpPr>
          <p:cNvPr id="4" name="Title 2">
            <a:extLst>
              <a:ext uri="{FF2B5EF4-FFF2-40B4-BE49-F238E27FC236}">
                <a16:creationId xmlns:a16="http://schemas.microsoft.com/office/drawing/2014/main" id="{BE9AF9C4-65E7-CDBC-5DC3-4CCD42BA4D6F}"/>
              </a:ext>
            </a:extLst>
          </p:cNvPr>
          <p:cNvSpPr>
            <a:spLocks noGrp="1"/>
          </p:cNvSpPr>
          <p:nvPr>
            <p:ph type="title"/>
          </p:nvPr>
        </p:nvSpPr>
        <p:spPr>
          <a:xfrm>
            <a:off x="1184904" y="1838227"/>
            <a:ext cx="3992160" cy="4072378"/>
          </a:xfrm>
        </p:spPr>
        <p:txBody>
          <a:bodyPr/>
          <a:lstStyle/>
          <a:p>
            <a:br>
              <a:rPr lang="en-US"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Quick and Secure Payments</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Social Media Integration</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Location-based Rentals</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Report Generation</a:t>
            </a:r>
            <a:br>
              <a:rPr lang="en-IN" sz="2000" b="1" dirty="0">
                <a:latin typeface="Times New Roman" panose="02020603050405020304" pitchFamily="18" charset="0"/>
                <a:cs typeface="Times New Roman" panose="02020603050405020304" pitchFamily="18" charset="0"/>
              </a:rPr>
            </a:b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2900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F9F1128-A809-D962-69C7-50E08B5DE206}"/>
              </a:ext>
            </a:extLst>
          </p:cNvPr>
          <p:cNvPicPr>
            <a:picLocks noGrp="1" noChangeAspect="1"/>
          </p:cNvPicPr>
          <p:nvPr>
            <p:ph type="pic" sz="quarter" idx="12"/>
          </p:nvPr>
        </p:nvPicPr>
        <p:blipFill>
          <a:blip r:embed="rId2"/>
          <a:srcRect t="7813" b="7813"/>
          <a:stretch>
            <a:fillRect/>
          </a:stretch>
        </p:blipFill>
        <p:spPr/>
      </p:pic>
      <p:sp>
        <p:nvSpPr>
          <p:cNvPr id="11" name="Rectangle 10">
            <a:extLst>
              <a:ext uri="{FF2B5EF4-FFF2-40B4-BE49-F238E27FC236}">
                <a16:creationId xmlns:a16="http://schemas.microsoft.com/office/drawing/2014/main" id="{9BCF27ED-1DA5-AB0D-1061-AC8E5E74DEDE}"/>
              </a:ext>
              <a:ext uri="{C183D7F6-B498-43B3-948B-1728B52AA6E4}">
                <adec:decorative xmlns:adec="http://schemas.microsoft.com/office/drawing/2017/decorative" val="1"/>
              </a:ext>
            </a:extLst>
          </p:cNvPr>
          <p:cNvSpPr/>
          <p:nvPr/>
        </p:nvSpPr>
        <p:spPr>
          <a:xfrm>
            <a:off x="-7544" y="0"/>
            <a:ext cx="12192000" cy="68757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b="1" dirty="0">
              <a:latin typeface="Times New Roman" panose="02020603050405020304" pitchFamily="18" charset="0"/>
              <a:cs typeface="Times New Roman" panose="02020603050405020304" pitchFamily="18" charset="0"/>
            </a:endParaRPr>
          </a:p>
        </p:txBody>
      </p:sp>
      <p:sp>
        <p:nvSpPr>
          <p:cNvPr id="12" name="Title 2">
            <a:extLst>
              <a:ext uri="{FF2B5EF4-FFF2-40B4-BE49-F238E27FC236}">
                <a16:creationId xmlns:a16="http://schemas.microsoft.com/office/drawing/2014/main" id="{3794D09E-2000-75BB-91BB-670AB393BDA2}"/>
              </a:ext>
            </a:extLst>
          </p:cNvPr>
          <p:cNvSpPr txBox="1">
            <a:spLocks/>
          </p:cNvSpPr>
          <p:nvPr/>
        </p:nvSpPr>
        <p:spPr>
          <a:xfrm>
            <a:off x="3695308" y="1240970"/>
            <a:ext cx="4977352" cy="531846"/>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r>
              <a:rPr lang="en-US" b="1" dirty="0">
                <a:latin typeface="Times New Roman" panose="02020603050405020304" pitchFamily="18" charset="0"/>
                <a:cs typeface="Times New Roman" panose="02020603050405020304" pitchFamily="18" charset="0"/>
              </a:rPr>
              <a:t>C</a:t>
            </a:r>
            <a:r>
              <a:rPr lang="en-IN" b="1" dirty="0">
                <a:latin typeface="Times New Roman" panose="02020603050405020304" pitchFamily="18" charset="0"/>
                <a:cs typeface="Times New Roman" panose="02020603050405020304" pitchFamily="18" charset="0"/>
              </a:rPr>
              <a:t>ONCLUSION</a:t>
            </a:r>
          </a:p>
        </p:txBody>
      </p:sp>
      <p:sp>
        <p:nvSpPr>
          <p:cNvPr id="13" name="Title 9">
            <a:extLst>
              <a:ext uri="{FF2B5EF4-FFF2-40B4-BE49-F238E27FC236}">
                <a16:creationId xmlns:a16="http://schemas.microsoft.com/office/drawing/2014/main" id="{65830940-1F0B-5307-E0B0-0670778A6015}"/>
              </a:ext>
            </a:extLst>
          </p:cNvPr>
          <p:cNvSpPr txBox="1">
            <a:spLocks/>
          </p:cNvSpPr>
          <p:nvPr/>
        </p:nvSpPr>
        <p:spPr>
          <a:xfrm>
            <a:off x="904378" y="2444620"/>
            <a:ext cx="10454922" cy="3209730"/>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pPr algn="just">
              <a:lnSpc>
                <a:spcPct val="100000"/>
              </a:lnSpc>
            </a:pPr>
            <a:r>
              <a:rPr lang="en-US" sz="2000" dirty="0">
                <a:solidFill>
                  <a:schemeClr val="bg1"/>
                </a:solidFill>
                <a:latin typeface="Times New Roman" panose="02020603050405020304" pitchFamily="18" charset="0"/>
                <a:cs typeface="Times New Roman" panose="02020603050405020304" pitchFamily="18" charset="0"/>
              </a:rPr>
              <a:t>This project is designed so as to be used by Car Rental Company specializing in renting cars to customers. It is an online system through which customers can view available cars, register, view profile and book car. Online Car Rental System project is designed to aid the car rental company to enable renting of cars through an online system. It helps the users to search for available cars view profile and book the cars for the time period. It has a user-friendly interface which helps the user to check for cars and rent them for the period specified.</a:t>
            </a:r>
          </a:p>
          <a:p>
            <a:endParaRPr lang="en-IN" sz="1800" dirty="0"/>
          </a:p>
        </p:txBody>
      </p:sp>
    </p:spTree>
    <p:extLst>
      <p:ext uri="{BB962C8B-B14F-4D97-AF65-F5344CB8AC3E}">
        <p14:creationId xmlns:p14="http://schemas.microsoft.com/office/powerpoint/2010/main" val="3421130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20B3777-B730-A19C-2307-A8A7C8996B08}"/>
              </a:ext>
            </a:extLst>
          </p:cNvPr>
          <p:cNvSpPr>
            <a:spLocks noGrp="1"/>
          </p:cNvSpPr>
          <p:nvPr>
            <p:ph type="pic" sz="quarter" idx="12"/>
          </p:nvPr>
        </p:nvSpPr>
        <p:spPr/>
      </p:sp>
      <p:sp>
        <p:nvSpPr>
          <p:cNvPr id="3" name="Title 2">
            <a:extLst>
              <a:ext uri="{FF2B5EF4-FFF2-40B4-BE49-F238E27FC236}">
                <a16:creationId xmlns:a16="http://schemas.microsoft.com/office/drawing/2014/main" id="{7D593A80-1B47-4A02-6BDD-ACC9CFE53C16}"/>
              </a:ext>
            </a:extLst>
          </p:cNvPr>
          <p:cNvSpPr>
            <a:spLocks noGrp="1"/>
          </p:cNvSpPr>
          <p:nvPr>
            <p:ph type="title"/>
          </p:nvPr>
        </p:nvSpPr>
        <p:spPr>
          <a:xfrm>
            <a:off x="1762812" y="1508289"/>
            <a:ext cx="2894029" cy="3073138"/>
          </a:xfrm>
        </p:spPr>
        <p:txBody>
          <a:bodyPr/>
          <a:lstStyle/>
          <a:p>
            <a:r>
              <a:rPr lang="nl-NL" dirty="0"/>
              <a:t> </a:t>
            </a:r>
            <a:r>
              <a:rPr lang="nl-NL" sz="2000"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https://docs.djangoproject.com/en/4.1/intro/tutorial01/ </a:t>
            </a:r>
            <a:br>
              <a:rPr lang="nl-NL" sz="2000" dirty="0">
                <a:solidFill>
                  <a:srgbClr val="0070C0"/>
                </a:solidFill>
                <a:latin typeface="Times New Roman" panose="02020603050405020304" pitchFamily="18" charset="0"/>
                <a:cs typeface="Times New Roman" panose="02020603050405020304" pitchFamily="18" charset="0"/>
              </a:rPr>
            </a:br>
            <a:br>
              <a:rPr lang="nl-NL" sz="2000" dirty="0">
                <a:solidFill>
                  <a:srgbClr val="0070C0"/>
                </a:solidFill>
                <a:latin typeface="Times New Roman" panose="02020603050405020304" pitchFamily="18" charset="0"/>
                <a:cs typeface="Times New Roman" panose="02020603050405020304" pitchFamily="18" charset="0"/>
              </a:rPr>
            </a:br>
            <a:r>
              <a:rPr lang="nl-NL" sz="2000" dirty="0">
                <a:solidFill>
                  <a:srgbClr val="0070C0"/>
                </a:solidFill>
                <a:latin typeface="Times New Roman" panose="02020603050405020304" pitchFamily="18" charset="0"/>
                <a:cs typeface="Times New Roman" panose="02020603050405020304" pitchFamily="18" charset="0"/>
              </a:rPr>
              <a:t> </a:t>
            </a:r>
            <a:r>
              <a:rPr lang="nl-NL" sz="2000" dirty="0">
                <a:solidFill>
                  <a:srgbClr val="0070C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https://www.planyo.com/car-rental-reservation-system.php</a:t>
            </a:r>
            <a:br>
              <a:rPr lang="nl-NL" sz="2000" dirty="0">
                <a:solidFill>
                  <a:srgbClr val="0070C0"/>
                </a:solidFill>
                <a:latin typeface="Times New Roman" panose="02020603050405020304" pitchFamily="18" charset="0"/>
                <a:cs typeface="Times New Roman" panose="02020603050405020304" pitchFamily="18" charset="0"/>
              </a:rPr>
            </a:br>
            <a:br>
              <a:rPr lang="nl-NL" sz="2000" dirty="0">
                <a:solidFill>
                  <a:srgbClr val="0070C0"/>
                </a:solidFill>
                <a:latin typeface="Times New Roman" panose="02020603050405020304" pitchFamily="18" charset="0"/>
                <a:cs typeface="Times New Roman" panose="02020603050405020304" pitchFamily="18" charset="0"/>
              </a:rPr>
            </a:br>
            <a:r>
              <a:rPr lang="nl-NL" sz="2000" dirty="0">
                <a:solidFill>
                  <a:srgbClr val="0070C0"/>
                </a:solidFill>
                <a:latin typeface="Times New Roman" panose="02020603050405020304" pitchFamily="18" charset="0"/>
                <a:cs typeface="Times New Roman" panose="02020603050405020304" pitchFamily="18" charset="0"/>
              </a:rPr>
              <a:t> </a:t>
            </a:r>
            <a:r>
              <a:rPr lang="nl-NL" sz="2000" dirty="0">
                <a:solidFill>
                  <a:srgbClr val="0070C0"/>
                </a:solidFill>
                <a:latin typeface="Times New Roman" panose="02020603050405020304" pitchFamily="18" charset="0"/>
                <a:cs typeface="Times New Roman" panose="02020603050405020304" pitchFamily="18" charset="0"/>
                <a:hlinkClick r:id="rId4" action="ppaction://hlinkfile">
                  <a:extLst>
                    <a:ext uri="{A12FA001-AC4F-418D-AE19-62706E023703}">
                      <ahyp:hlinkClr xmlns:ahyp="http://schemas.microsoft.com/office/drawing/2018/hyperlinkcolor" val="tx"/>
                    </a:ext>
                  </a:extLst>
                </a:hlinkClick>
              </a:rPr>
              <a:t>getbootstrap.com</a:t>
            </a:r>
            <a:br>
              <a:rPr lang="nl-NL" sz="2000" dirty="0">
                <a:solidFill>
                  <a:srgbClr val="0070C0"/>
                </a:solidFill>
                <a:latin typeface="Times New Roman" panose="02020603050405020304" pitchFamily="18" charset="0"/>
                <a:cs typeface="Times New Roman" panose="02020603050405020304" pitchFamily="18" charset="0"/>
              </a:rPr>
            </a:br>
            <a:r>
              <a:rPr lang="nl-NL"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
        <p:nvSpPr>
          <p:cNvPr id="4" name="Title 10">
            <a:extLst>
              <a:ext uri="{FF2B5EF4-FFF2-40B4-BE49-F238E27FC236}">
                <a16:creationId xmlns:a16="http://schemas.microsoft.com/office/drawing/2014/main" id="{7713F3E4-B186-219B-BA5B-D8D75C2370BF}"/>
              </a:ext>
            </a:extLst>
          </p:cNvPr>
          <p:cNvSpPr txBox="1">
            <a:spLocks/>
          </p:cNvSpPr>
          <p:nvPr/>
        </p:nvSpPr>
        <p:spPr>
          <a:xfrm>
            <a:off x="6240544" y="2929811"/>
            <a:ext cx="4817694" cy="839755"/>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US" sz="4000" b="1" dirty="0">
                <a:solidFill>
                  <a:schemeClr val="bg1"/>
                </a:solidFill>
                <a:latin typeface="Times New Roman" panose="02020603050405020304" pitchFamily="18" charset="0"/>
                <a:cs typeface="Times New Roman" panose="02020603050405020304" pitchFamily="18" charset="0"/>
              </a:rPr>
              <a:t>REFERENCES</a:t>
            </a:r>
            <a:endParaRPr lang="en-IN"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8806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38A3986-8CFF-838A-0B76-D3501FC137D3}"/>
              </a:ext>
            </a:extLst>
          </p:cNvPr>
          <p:cNvPicPr>
            <a:picLocks noGrp="1" noChangeAspect="1"/>
          </p:cNvPicPr>
          <p:nvPr>
            <p:ph type="pic" sz="quarter" idx="12"/>
          </p:nvPr>
        </p:nvPicPr>
        <p:blipFill>
          <a:blip r:embed="rId2"/>
          <a:srcRect l="5415" r="5415"/>
          <a:stretch>
            <a:fillRect/>
          </a:stretch>
        </p:blipFill>
        <p:spPr/>
      </p:pic>
      <p:sp>
        <p:nvSpPr>
          <p:cNvPr id="7" name="Rectangle 6">
            <a:extLst>
              <a:ext uri="{FF2B5EF4-FFF2-40B4-BE49-F238E27FC236}">
                <a16:creationId xmlns:a16="http://schemas.microsoft.com/office/drawing/2014/main" id="{3323D1CC-8D52-A75F-2067-93EB4D01FE04}"/>
              </a:ext>
              <a:ext uri="{C183D7F6-B498-43B3-948B-1728B52AA6E4}">
                <adec:decorative xmlns:adec="http://schemas.microsoft.com/office/drawing/2017/decorative" val="1"/>
              </a:ext>
            </a:extLst>
          </p:cNvPr>
          <p:cNvSpPr/>
          <p:nvPr/>
        </p:nvSpPr>
        <p:spPr>
          <a:xfrm>
            <a:off x="-7544" y="0"/>
            <a:ext cx="12192000" cy="68757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2">
            <a:extLst>
              <a:ext uri="{FF2B5EF4-FFF2-40B4-BE49-F238E27FC236}">
                <a16:creationId xmlns:a16="http://schemas.microsoft.com/office/drawing/2014/main" id="{9881D183-6BFD-F25F-7CB7-91ADAD57D428}"/>
              </a:ext>
            </a:extLst>
          </p:cNvPr>
          <p:cNvSpPr txBox="1">
            <a:spLocks/>
          </p:cNvSpPr>
          <p:nvPr/>
        </p:nvSpPr>
        <p:spPr>
          <a:xfrm>
            <a:off x="3695308" y="2771480"/>
            <a:ext cx="4977352" cy="1197204"/>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r>
              <a:rPr lang="en-US" b="1" dirty="0">
                <a:latin typeface="Times New Roman" panose="02020603050405020304" pitchFamily="18" charset="0"/>
                <a:cs typeface="Times New Roman" panose="02020603050405020304" pitchFamily="18" charset="0"/>
              </a:rPr>
              <a:t>THANKYOU</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8200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F0A9F6D-8D9D-FB69-01A3-0ED3524BE255}"/>
              </a:ext>
            </a:extLst>
          </p:cNvPr>
          <p:cNvPicPr>
            <a:picLocks noGrp="1" noChangeAspect="1"/>
          </p:cNvPicPr>
          <p:nvPr>
            <p:ph type="pic" sz="quarter" idx="12"/>
          </p:nvPr>
        </p:nvPicPr>
        <p:blipFill>
          <a:blip r:embed="rId2"/>
          <a:srcRect t="10773" b="10773"/>
          <a:stretch>
            <a:fillRect/>
          </a:stretch>
        </p:blipFill>
        <p:spPr>
          <a:xfrm>
            <a:off x="-7544" y="17700"/>
            <a:ext cx="12192000" cy="6858000"/>
          </a:xfrm>
        </p:spPr>
      </p:pic>
      <p:sp>
        <p:nvSpPr>
          <p:cNvPr id="7" name="Rectangle 6">
            <a:extLst>
              <a:ext uri="{FF2B5EF4-FFF2-40B4-BE49-F238E27FC236}">
                <a16:creationId xmlns:a16="http://schemas.microsoft.com/office/drawing/2014/main" id="{FEBD8757-B314-B355-82DC-504908D44AB9}"/>
              </a:ext>
              <a:ext uri="{C183D7F6-B498-43B3-948B-1728B52AA6E4}">
                <adec:decorative xmlns:adec="http://schemas.microsoft.com/office/drawing/2017/decorative" val="1"/>
              </a:ext>
            </a:extLst>
          </p:cNvPr>
          <p:cNvSpPr/>
          <p:nvPr/>
        </p:nvSpPr>
        <p:spPr>
          <a:xfrm>
            <a:off x="-7544" y="0"/>
            <a:ext cx="12192000" cy="6840300"/>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1" name="Title 10">
            <a:extLst>
              <a:ext uri="{FF2B5EF4-FFF2-40B4-BE49-F238E27FC236}">
                <a16:creationId xmlns:a16="http://schemas.microsoft.com/office/drawing/2014/main" id="{BE423D57-679D-100B-FF14-C1E29E7F020D}"/>
              </a:ext>
            </a:extLst>
          </p:cNvPr>
          <p:cNvSpPr>
            <a:spLocks noGrp="1"/>
          </p:cNvSpPr>
          <p:nvPr>
            <p:ph type="title"/>
          </p:nvPr>
        </p:nvSpPr>
        <p:spPr>
          <a:xfrm>
            <a:off x="603315" y="1602557"/>
            <a:ext cx="10454923" cy="683442"/>
          </a:xfrm>
        </p:spPr>
        <p:txBody>
          <a:bodyPr/>
          <a:lstStyle/>
          <a:p>
            <a:r>
              <a:rPr lang="en-US" b="1" dirty="0">
                <a:solidFill>
                  <a:schemeClr val="bg1"/>
                </a:solidFill>
                <a:latin typeface="Times New Roman" panose="02020603050405020304" pitchFamily="18" charset="0"/>
                <a:cs typeface="Times New Roman" panose="02020603050405020304" pitchFamily="18" charset="0"/>
              </a:rPr>
              <a:t>ABSTRACT</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12" name="Title 9">
            <a:extLst>
              <a:ext uri="{FF2B5EF4-FFF2-40B4-BE49-F238E27FC236}">
                <a16:creationId xmlns:a16="http://schemas.microsoft.com/office/drawing/2014/main" id="{EE7F5A01-23A6-5E5E-FC68-DB4314BAEDBD}"/>
              </a:ext>
            </a:extLst>
          </p:cNvPr>
          <p:cNvSpPr txBox="1">
            <a:spLocks/>
          </p:cNvSpPr>
          <p:nvPr/>
        </p:nvSpPr>
        <p:spPr>
          <a:xfrm>
            <a:off x="904378" y="2432115"/>
            <a:ext cx="10388933" cy="3129699"/>
          </a:xfrm>
          <a:prstGeom prst="rect">
            <a:avLst/>
          </a:prstGeom>
        </p:spPr>
        <p:txBody>
          <a:bodyPr vert="horz" lIns="0" tIns="0" rIns="0" bIns="0" rtlCol="0" anchor="t">
            <a:noAutofit/>
          </a:bodyPr>
          <a:lstStyle>
            <a:lvl1pPr algn="ctr" defTabSz="914400" rtl="0" eaLnBrk="1" latinLnBrk="0" hangingPunct="1">
              <a:lnSpc>
                <a:spcPct val="90000"/>
              </a:lnSpc>
              <a:spcBef>
                <a:spcPct val="0"/>
              </a:spcBef>
              <a:buNone/>
              <a:defRPr lang="en-US" sz="4000" kern="1200" spc="300" baseline="0">
                <a:solidFill>
                  <a:schemeClr val="accent3">
                    <a:lumMod val="20000"/>
                    <a:lumOff val="80000"/>
                  </a:schemeClr>
                </a:solidFill>
                <a:latin typeface="+mj-lt"/>
                <a:ea typeface="+mn-ea"/>
                <a:cs typeface="+mn-cs"/>
              </a:defRPr>
            </a:lvl1pPr>
          </a:lstStyle>
          <a:p>
            <a:pPr algn="just"/>
            <a:r>
              <a:rPr lang="en-US" sz="2000" dirty="0">
                <a:solidFill>
                  <a:schemeClr val="bg1"/>
                </a:solidFill>
                <a:latin typeface="Times New Roman" panose="02020603050405020304" pitchFamily="18" charset="0"/>
                <a:cs typeface="Times New Roman" panose="02020603050405020304" pitchFamily="18" charset="0"/>
              </a:rPr>
              <a:t>This project is designed so as to be used by Car Rental Company specializing in renting cars to customers. It is an online system through which customers can view available cars, register, view profile and book car. Online Car Rental System project is designed to aid the car rental company to enable renting of cars through an online system. It helps the users to search for available cars view profile and book the cars for the time period. It has a user-friendly interface which helps the user to check for cars and rent them for the period specified.</a:t>
            </a:r>
          </a:p>
          <a:p>
            <a:endParaRPr lang="en-IN" sz="1800" dirty="0"/>
          </a:p>
        </p:txBody>
      </p:sp>
    </p:spTree>
    <p:extLst>
      <p:ext uri="{BB962C8B-B14F-4D97-AF65-F5344CB8AC3E}">
        <p14:creationId xmlns:p14="http://schemas.microsoft.com/office/powerpoint/2010/main" val="2487977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CDB184C-9D72-6F49-0BFE-6481552040AD}"/>
              </a:ext>
            </a:extLst>
          </p:cNvPr>
          <p:cNvSpPr>
            <a:spLocks noGrp="1"/>
          </p:cNvSpPr>
          <p:nvPr>
            <p:ph type="pic" sz="quarter" idx="12"/>
          </p:nvPr>
        </p:nvSpPr>
        <p:spPr/>
      </p:sp>
      <p:sp>
        <p:nvSpPr>
          <p:cNvPr id="3" name="Title 2">
            <a:extLst>
              <a:ext uri="{FF2B5EF4-FFF2-40B4-BE49-F238E27FC236}">
                <a16:creationId xmlns:a16="http://schemas.microsoft.com/office/drawing/2014/main" id="{A6DAF468-2EA2-B3EB-1E18-A81BEBAF517E}"/>
              </a:ext>
            </a:extLst>
          </p:cNvPr>
          <p:cNvSpPr>
            <a:spLocks noGrp="1"/>
          </p:cNvSpPr>
          <p:nvPr>
            <p:ph type="title"/>
          </p:nvPr>
        </p:nvSpPr>
        <p:spPr>
          <a:xfrm>
            <a:off x="1489436" y="1408612"/>
            <a:ext cx="3261674" cy="4869640"/>
          </a:xfrm>
        </p:spPr>
        <p:txBody>
          <a:bodyPr/>
          <a:lstStyle/>
          <a:p>
            <a:pPr marL="0" indent="0">
              <a:buNone/>
            </a:pPr>
            <a:r>
              <a:rPr lang="en-US" b="1" dirty="0">
                <a:solidFill>
                  <a:schemeClr val="bg1"/>
                </a:solidFill>
                <a:latin typeface="Times New Roman" panose="02020603050405020304" pitchFamily="18" charset="0"/>
                <a:cs typeface="Times New Roman" panose="02020603050405020304" pitchFamily="18" charset="0"/>
              </a:rPr>
              <a:t>Car rental system is divided into two modules: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User Module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Admin Module </a:t>
            </a:r>
            <a:br>
              <a:rPr lang="en-US" b="1" dirty="0">
                <a:solidFill>
                  <a:schemeClr val="bg1"/>
                </a:solidFill>
                <a:latin typeface="Times New Roman" panose="02020603050405020304" pitchFamily="18" charset="0"/>
                <a:cs typeface="Times New Roman" panose="02020603050405020304" pitchFamily="18" charset="0"/>
              </a:rPr>
            </a:br>
            <a:br>
              <a:rPr lang="en-US" b="1" dirty="0">
                <a:solidFill>
                  <a:schemeClr val="bg1"/>
                </a:solidFill>
                <a:latin typeface="Times New Roman" panose="02020603050405020304" pitchFamily="18" charset="0"/>
                <a:cs typeface="Times New Roman" panose="02020603050405020304" pitchFamily="18" charset="0"/>
              </a:rPr>
            </a:br>
            <a:r>
              <a:rPr lang="en-IN" b="1" dirty="0">
                <a:solidFill>
                  <a:schemeClr val="bg1"/>
                </a:solidFill>
                <a:latin typeface="Times New Roman" panose="02020603050405020304" pitchFamily="18" charset="0"/>
                <a:cs typeface="Times New Roman" panose="02020603050405020304" pitchFamily="18" charset="0"/>
              </a:rPr>
              <a:t>User Module details: </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View and book Available Cars</a:t>
            </a:r>
            <a:br>
              <a:rPr lang="en-US" b="1" dirty="0">
                <a:solidFill>
                  <a:schemeClr val="bg1"/>
                </a:solidFill>
                <a:latin typeface="Times New Roman" panose="02020603050405020304" pitchFamily="18" charset="0"/>
                <a:cs typeface="Times New Roman" panose="02020603050405020304" pitchFamily="18" charset="0"/>
              </a:rPr>
            </a:br>
            <a:r>
              <a:rPr lang="en-IN" b="1" dirty="0">
                <a:solidFill>
                  <a:schemeClr val="bg1"/>
                </a:solidFill>
                <a:latin typeface="Times New Roman" panose="02020603050405020304" pitchFamily="18" charset="0"/>
                <a:cs typeface="Times New Roman" panose="02020603050405020304" pitchFamily="18" charset="0"/>
              </a:rPr>
              <a:t>View car Booking details</a:t>
            </a:r>
            <a:br>
              <a:rPr lang="en-US" b="1" dirty="0">
                <a:solidFill>
                  <a:schemeClr val="bg1"/>
                </a:solidFill>
                <a:latin typeface="Times New Roman" panose="02020603050405020304" pitchFamily="18" charset="0"/>
                <a:cs typeface="Times New Roman" panose="02020603050405020304" pitchFamily="18" charset="0"/>
              </a:rPr>
            </a:br>
            <a:r>
              <a:rPr lang="en-IN" b="1" dirty="0">
                <a:solidFill>
                  <a:schemeClr val="bg1"/>
                </a:solidFill>
                <a:latin typeface="Times New Roman" panose="02020603050405020304" pitchFamily="18" charset="0"/>
                <a:cs typeface="Times New Roman" panose="02020603050405020304" pitchFamily="18" charset="0"/>
              </a:rPr>
              <a:t>Give query</a:t>
            </a:r>
            <a:br>
              <a:rPr lang="en-IN" b="1" dirty="0">
                <a:solidFill>
                  <a:schemeClr val="bg1"/>
                </a:solidFill>
                <a:latin typeface="Times New Roman" panose="02020603050405020304" pitchFamily="18" charset="0"/>
                <a:cs typeface="Times New Roman" panose="02020603050405020304" pitchFamily="18" charset="0"/>
              </a:rPr>
            </a:br>
            <a:br>
              <a:rPr lang="en-IN" b="1" dirty="0">
                <a:solidFill>
                  <a:schemeClr val="bg1"/>
                </a:solidFill>
                <a:latin typeface="Times New Roman" panose="02020603050405020304" pitchFamily="18" charset="0"/>
                <a:cs typeface="Times New Roman" panose="02020603050405020304" pitchFamily="18" charset="0"/>
              </a:rPr>
            </a:br>
            <a:r>
              <a:rPr lang="en-IN" b="1" dirty="0">
                <a:solidFill>
                  <a:schemeClr val="bg1"/>
                </a:solidFill>
                <a:latin typeface="Times New Roman" panose="02020603050405020304" pitchFamily="18" charset="0"/>
                <a:cs typeface="Times New Roman" panose="02020603050405020304" pitchFamily="18" charset="0"/>
              </a:rPr>
              <a:t>Admin Module details:</a:t>
            </a:r>
            <a:br>
              <a:rPr lang="en-IN" b="1" dirty="0">
                <a:solidFill>
                  <a:schemeClr val="bg1"/>
                </a:solidFill>
                <a:latin typeface="Times New Roman" panose="02020603050405020304" pitchFamily="18" charset="0"/>
                <a:cs typeface="Times New Roman" panose="02020603050405020304" pitchFamily="18" charset="0"/>
              </a:rPr>
            </a:br>
            <a:r>
              <a:rPr lang="en-IN" b="1" dirty="0">
                <a:solidFill>
                  <a:schemeClr val="bg1"/>
                </a:solidFill>
                <a:latin typeface="Times New Roman" panose="02020603050405020304" pitchFamily="18" charset="0"/>
                <a:cs typeface="Times New Roman" panose="02020603050405020304" pitchFamily="18" charset="0"/>
              </a:rPr>
              <a:t>Dashboard</a:t>
            </a:r>
            <a:br>
              <a:rPr lang="en-IN" b="1" dirty="0">
                <a:solidFill>
                  <a:schemeClr val="bg1"/>
                </a:solidFill>
                <a:latin typeface="Times New Roman" panose="02020603050405020304" pitchFamily="18" charset="0"/>
                <a:cs typeface="Times New Roman" panose="02020603050405020304" pitchFamily="18" charset="0"/>
              </a:rPr>
            </a:br>
            <a:r>
              <a:rPr lang="en-IN" b="1" dirty="0">
                <a:solidFill>
                  <a:schemeClr val="bg1"/>
                </a:solidFill>
                <a:latin typeface="Times New Roman" panose="02020603050405020304" pitchFamily="18" charset="0"/>
                <a:cs typeface="Times New Roman" panose="02020603050405020304" pitchFamily="18" charset="0"/>
              </a:rPr>
              <a:t>Manage Vehicle brand</a:t>
            </a:r>
            <a:br>
              <a:rPr lang="en-IN" b="1" dirty="0">
                <a:solidFill>
                  <a:schemeClr val="bg1"/>
                </a:solidFill>
                <a:latin typeface="Times New Roman" panose="02020603050405020304" pitchFamily="18" charset="0"/>
                <a:cs typeface="Times New Roman" panose="02020603050405020304" pitchFamily="18" charset="0"/>
              </a:rPr>
            </a:br>
            <a:r>
              <a:rPr lang="en-IN" b="1" dirty="0">
                <a:solidFill>
                  <a:schemeClr val="bg1"/>
                </a:solidFill>
                <a:latin typeface="Times New Roman" panose="02020603050405020304" pitchFamily="18" charset="0"/>
                <a:cs typeface="Times New Roman" panose="02020603050405020304" pitchFamily="18" charset="0"/>
              </a:rPr>
              <a:t>Manage Vehicle</a:t>
            </a:r>
            <a:br>
              <a:rPr lang="en-IN" b="1" dirty="0">
                <a:solidFill>
                  <a:schemeClr val="bg1"/>
                </a:solidFill>
                <a:latin typeface="Times New Roman" panose="02020603050405020304" pitchFamily="18" charset="0"/>
                <a:cs typeface="Times New Roman" panose="02020603050405020304" pitchFamily="18" charset="0"/>
              </a:rPr>
            </a:br>
            <a:r>
              <a:rPr lang="en-IN" b="1" dirty="0">
                <a:solidFill>
                  <a:schemeClr val="bg1"/>
                </a:solidFill>
                <a:latin typeface="Times New Roman" panose="02020603050405020304" pitchFamily="18" charset="0"/>
                <a:cs typeface="Times New Roman" panose="02020603050405020304" pitchFamily="18" charset="0"/>
              </a:rPr>
              <a:t>Manage Bookings</a:t>
            </a:r>
            <a:br>
              <a:rPr lang="en-IN" b="1" dirty="0">
                <a:solidFill>
                  <a:schemeClr val="bg1"/>
                </a:solidFill>
                <a:latin typeface="Times New Roman" panose="02020603050405020304" pitchFamily="18" charset="0"/>
                <a:cs typeface="Times New Roman" panose="02020603050405020304" pitchFamily="18" charset="0"/>
              </a:rPr>
            </a:br>
            <a:r>
              <a:rPr lang="en-IN" b="1" dirty="0">
                <a:solidFill>
                  <a:schemeClr val="bg1"/>
                </a:solidFill>
                <a:latin typeface="Times New Roman" panose="02020603050405020304" pitchFamily="18" charset="0"/>
                <a:cs typeface="Times New Roman" panose="02020603050405020304" pitchFamily="18" charset="0"/>
              </a:rPr>
              <a:t>Manage query</a:t>
            </a:r>
            <a:br>
              <a:rPr lang="en-IN" b="1" dirty="0">
                <a:solidFill>
                  <a:schemeClr val="bg1"/>
                </a:solidFill>
                <a:latin typeface="Times New Roman" panose="02020603050405020304" pitchFamily="18" charset="0"/>
                <a:cs typeface="Times New Roman" panose="02020603050405020304" pitchFamily="18" charset="0"/>
              </a:rPr>
            </a:br>
            <a:r>
              <a:rPr lang="en-IN" b="1" dirty="0">
                <a:solidFill>
                  <a:schemeClr val="bg1"/>
                </a:solidFill>
                <a:latin typeface="Times New Roman" panose="02020603050405020304" pitchFamily="18" charset="0"/>
                <a:cs typeface="Times New Roman" panose="02020603050405020304" pitchFamily="18" charset="0"/>
              </a:rPr>
              <a:t>View Registered users</a:t>
            </a:r>
            <a:br>
              <a:rPr lang="en-IN" dirty="0"/>
            </a:br>
            <a:br>
              <a:rPr lang="en-IN" dirty="0"/>
            </a:br>
            <a:endParaRPr lang="en-IN" dirty="0"/>
          </a:p>
        </p:txBody>
      </p:sp>
      <p:sp>
        <p:nvSpPr>
          <p:cNvPr id="4" name="Title 10">
            <a:extLst>
              <a:ext uri="{FF2B5EF4-FFF2-40B4-BE49-F238E27FC236}">
                <a16:creationId xmlns:a16="http://schemas.microsoft.com/office/drawing/2014/main" id="{0AED37EA-CF1D-E94C-957D-EEAC84198C36}"/>
              </a:ext>
            </a:extLst>
          </p:cNvPr>
          <p:cNvSpPr txBox="1">
            <a:spLocks/>
          </p:cNvSpPr>
          <p:nvPr/>
        </p:nvSpPr>
        <p:spPr>
          <a:xfrm>
            <a:off x="6240544" y="2929811"/>
            <a:ext cx="4817694" cy="839755"/>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US" sz="4000" b="1" dirty="0">
                <a:solidFill>
                  <a:schemeClr val="bg1"/>
                </a:solidFill>
                <a:latin typeface="Times New Roman" panose="02020603050405020304" pitchFamily="18" charset="0"/>
                <a:cs typeface="Times New Roman" panose="02020603050405020304" pitchFamily="18" charset="0"/>
              </a:rPr>
              <a:t>REQUIREMENTS</a:t>
            </a:r>
            <a:endParaRPr lang="en-IN"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8096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0BC69F4-FF7B-73A0-3828-86E2B7721D73}"/>
              </a:ext>
            </a:extLst>
          </p:cNvPr>
          <p:cNvSpPr>
            <a:spLocks noGrp="1"/>
          </p:cNvSpPr>
          <p:nvPr>
            <p:ph type="pic" sz="quarter" idx="12"/>
          </p:nvPr>
        </p:nvSpPr>
        <p:spPr/>
      </p:sp>
      <p:sp>
        <p:nvSpPr>
          <p:cNvPr id="3" name="Title 2">
            <a:extLst>
              <a:ext uri="{FF2B5EF4-FFF2-40B4-BE49-F238E27FC236}">
                <a16:creationId xmlns:a16="http://schemas.microsoft.com/office/drawing/2014/main" id="{2E260C8D-859B-CDF9-04BB-C298A1FEBDEC}"/>
              </a:ext>
            </a:extLst>
          </p:cNvPr>
          <p:cNvSpPr>
            <a:spLocks noGrp="1"/>
          </p:cNvSpPr>
          <p:nvPr>
            <p:ph type="title"/>
          </p:nvPr>
        </p:nvSpPr>
        <p:spPr>
          <a:xfrm>
            <a:off x="1184904" y="1272619"/>
            <a:ext cx="3992160" cy="4637986"/>
          </a:xfrm>
        </p:spPr>
        <p:txBody>
          <a:bodyPr/>
          <a:lstStyle/>
          <a:p>
            <a:r>
              <a:rPr lang="en-IN" b="1" dirty="0">
                <a:latin typeface="Times New Roman" panose="02020603050405020304" pitchFamily="18" charset="0"/>
                <a:cs typeface="Times New Roman" panose="02020603050405020304" pitchFamily="18" charset="0"/>
              </a:rPr>
              <a:t>Easy Booking</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Recommendations and User Feedback</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Communication and Updates </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Reservations Management</a:t>
            </a:r>
            <a:br>
              <a:rPr lang="en-IN" b="1" dirty="0">
                <a:latin typeface="Times New Roman" panose="02020603050405020304" pitchFamily="18" charset="0"/>
                <a:cs typeface="Times New Roman" panose="02020603050405020304" pitchFamily="18" charset="0"/>
              </a:rPr>
            </a:br>
            <a:br>
              <a:rPr lang="en-IN"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The new system is totally computerized system. </a:t>
            </a: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A new system provides features like time efficiency to show car details, user profiles and whatever the customer will give the feedback to  the admin</a:t>
            </a: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An inquiry is easily done by user in the system</a:t>
            </a:r>
            <a:br>
              <a:rPr lang="en-US" b="1" dirty="0">
                <a:latin typeface="Times New Roman" panose="02020603050405020304" pitchFamily="18" charset="0"/>
                <a:cs typeface="Times New Roman" panose="02020603050405020304" pitchFamily="18" charset="0"/>
              </a:rPr>
            </a:br>
            <a:br>
              <a:rPr lang="en-US" b="1" dirty="0">
                <a:latin typeface="Times New Roman" panose="02020603050405020304" pitchFamily="18" charset="0"/>
                <a:cs typeface="Times New Roman" panose="02020603050405020304" pitchFamily="18" charset="0"/>
              </a:rPr>
            </a:br>
            <a:r>
              <a:rPr lang="en-IN" b="1" dirty="0">
                <a:latin typeface="Times New Roman" panose="02020603050405020304" pitchFamily="18" charset="0"/>
                <a:cs typeface="Times New Roman" panose="02020603050405020304" pitchFamily="18" charset="0"/>
              </a:rPr>
              <a:t>Enhance Business Processes</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4" name="Title 10">
            <a:extLst>
              <a:ext uri="{FF2B5EF4-FFF2-40B4-BE49-F238E27FC236}">
                <a16:creationId xmlns:a16="http://schemas.microsoft.com/office/drawing/2014/main" id="{A2F08BE4-CE09-C736-B4CD-825AEAC07072}"/>
              </a:ext>
            </a:extLst>
          </p:cNvPr>
          <p:cNvSpPr txBox="1">
            <a:spLocks/>
          </p:cNvSpPr>
          <p:nvPr/>
        </p:nvSpPr>
        <p:spPr>
          <a:xfrm>
            <a:off x="6240544" y="2929811"/>
            <a:ext cx="4817694" cy="839755"/>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US" sz="4000" b="1" dirty="0">
                <a:solidFill>
                  <a:schemeClr val="bg1"/>
                </a:solidFill>
                <a:latin typeface="Times New Roman" panose="02020603050405020304" pitchFamily="18" charset="0"/>
                <a:cs typeface="Times New Roman" panose="02020603050405020304" pitchFamily="18" charset="0"/>
              </a:rPr>
              <a:t>FEATURES</a:t>
            </a:r>
            <a:endParaRPr lang="en-IN"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5407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D424AA6-3BD2-E71B-C702-B6B51E70DCEE}"/>
              </a:ext>
            </a:extLst>
          </p:cNvPr>
          <p:cNvSpPr>
            <a:spLocks noGrp="1"/>
          </p:cNvSpPr>
          <p:nvPr>
            <p:ph type="pic" sz="quarter" idx="12"/>
          </p:nvPr>
        </p:nvSpPr>
        <p:spPr/>
      </p:sp>
      <p:sp>
        <p:nvSpPr>
          <p:cNvPr id="3" name="Title 2">
            <a:extLst>
              <a:ext uri="{FF2B5EF4-FFF2-40B4-BE49-F238E27FC236}">
                <a16:creationId xmlns:a16="http://schemas.microsoft.com/office/drawing/2014/main" id="{09E2F263-AD3F-0DAD-D04A-4FA39C87F3C7}"/>
              </a:ext>
            </a:extLst>
          </p:cNvPr>
          <p:cNvSpPr>
            <a:spLocks noGrp="1"/>
          </p:cNvSpPr>
          <p:nvPr>
            <p:ph type="title"/>
          </p:nvPr>
        </p:nvSpPr>
        <p:spPr>
          <a:xfrm>
            <a:off x="1436915" y="1698171"/>
            <a:ext cx="3340358" cy="3751217"/>
          </a:xfrm>
        </p:spPr>
        <p:txBody>
          <a:bodyPr/>
          <a:lstStyle/>
          <a:p>
            <a:r>
              <a:rPr lang="en-IN" sz="2000" b="1" dirty="0">
                <a:latin typeface="Times New Roman" panose="02020603050405020304" pitchFamily="18" charset="0"/>
                <a:cs typeface="Times New Roman" panose="02020603050405020304" pitchFamily="18" charset="0"/>
              </a:rPr>
              <a:t>Presentation Layer</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Application Layer</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Business Logic Layer</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Jazmin</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Data Access Layer</a:t>
            </a:r>
          </a:p>
        </p:txBody>
      </p:sp>
      <p:sp>
        <p:nvSpPr>
          <p:cNvPr id="4" name="Title 10">
            <a:extLst>
              <a:ext uri="{FF2B5EF4-FFF2-40B4-BE49-F238E27FC236}">
                <a16:creationId xmlns:a16="http://schemas.microsoft.com/office/drawing/2014/main" id="{B4FEA51F-07F0-0EFA-7E9F-3816F7398C27}"/>
              </a:ext>
            </a:extLst>
          </p:cNvPr>
          <p:cNvSpPr txBox="1">
            <a:spLocks/>
          </p:cNvSpPr>
          <p:nvPr/>
        </p:nvSpPr>
        <p:spPr>
          <a:xfrm>
            <a:off x="6240544" y="2929811"/>
            <a:ext cx="4817694" cy="839755"/>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US" sz="4000" b="1" dirty="0">
                <a:latin typeface="Times New Roman" panose="02020603050405020304" pitchFamily="18" charset="0"/>
                <a:cs typeface="Times New Roman" panose="02020603050405020304" pitchFamily="18" charset="0"/>
              </a:rPr>
              <a:t>ARCHITECTURE OF PROJECT</a:t>
            </a:r>
            <a:endParaRPr lang="en-IN" sz="4000" b="1" dirty="0">
              <a:latin typeface="Times New Roman" panose="02020603050405020304" pitchFamily="18" charset="0"/>
              <a:cs typeface="Times New Roman" panose="02020603050405020304" pitchFamily="18" charset="0"/>
            </a:endParaRPr>
          </a:p>
        </p:txBody>
      </p:sp>
      <p:sp>
        <p:nvSpPr>
          <p:cNvPr id="5" name="Title 10">
            <a:extLst>
              <a:ext uri="{FF2B5EF4-FFF2-40B4-BE49-F238E27FC236}">
                <a16:creationId xmlns:a16="http://schemas.microsoft.com/office/drawing/2014/main" id="{0073968C-E341-D863-C678-C71D757BCD24}"/>
              </a:ext>
            </a:extLst>
          </p:cNvPr>
          <p:cNvSpPr txBox="1">
            <a:spLocks/>
          </p:cNvSpPr>
          <p:nvPr/>
        </p:nvSpPr>
        <p:spPr>
          <a:xfrm>
            <a:off x="3425810" y="171707"/>
            <a:ext cx="7304394" cy="839755"/>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US" sz="4000" b="1" dirty="0">
                <a:solidFill>
                  <a:schemeClr val="bg1"/>
                </a:solidFill>
                <a:latin typeface="Times New Roman" panose="02020603050405020304" pitchFamily="18" charset="0"/>
                <a:cs typeface="Times New Roman" panose="02020603050405020304" pitchFamily="18" charset="0"/>
              </a:rPr>
              <a:t>TECHNICAL  ASPECTS</a:t>
            </a:r>
            <a:endParaRPr lang="en-IN"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5665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53655033-E3DF-AFCE-0F3F-30DD9D9D2471}"/>
              </a:ext>
            </a:extLst>
          </p:cNvPr>
          <p:cNvPicPr>
            <a:picLocks noGrp="1" noChangeAspect="1"/>
          </p:cNvPicPr>
          <p:nvPr>
            <p:ph type="pic" sz="quarter" idx="12"/>
          </p:nvPr>
        </p:nvPicPr>
        <p:blipFill rotWithShape="1">
          <a:blip r:embed="rId2"/>
          <a:srcRect l="17" t="-1" r="-2" b="-191"/>
          <a:stretch/>
        </p:blipFill>
        <p:spPr>
          <a:xfrm>
            <a:off x="1201916" y="820132"/>
            <a:ext cx="10050429" cy="5542960"/>
          </a:xfrm>
        </p:spPr>
      </p:pic>
      <p:sp>
        <p:nvSpPr>
          <p:cNvPr id="3" name="Title 2">
            <a:extLst>
              <a:ext uri="{FF2B5EF4-FFF2-40B4-BE49-F238E27FC236}">
                <a16:creationId xmlns:a16="http://schemas.microsoft.com/office/drawing/2014/main" id="{D4C1A3EB-9960-AFD8-6D5C-112DF4FA7B31}"/>
              </a:ext>
            </a:extLst>
          </p:cNvPr>
          <p:cNvSpPr>
            <a:spLocks noGrp="1"/>
          </p:cNvSpPr>
          <p:nvPr>
            <p:ph type="title"/>
          </p:nvPr>
        </p:nvSpPr>
        <p:spPr>
          <a:xfrm>
            <a:off x="4034672" y="179109"/>
            <a:ext cx="4779390" cy="509049"/>
          </a:xfrm>
        </p:spPr>
        <p:txBody>
          <a:bodyPr/>
          <a:lstStyle/>
          <a:p>
            <a:r>
              <a:rPr lang="en-US" sz="4000" b="1" dirty="0">
                <a:latin typeface="Times New Roman" panose="02020603050405020304" pitchFamily="18" charset="0"/>
                <a:cs typeface="Times New Roman" panose="02020603050405020304" pitchFamily="18" charset="0"/>
              </a:rPr>
              <a:t>CLASS DIAGRAM</a:t>
            </a:r>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1961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FFEE9F1-DEE7-D3C7-0532-797164C09D1E}"/>
              </a:ext>
            </a:extLst>
          </p:cNvPr>
          <p:cNvSpPr>
            <a:spLocks noGrp="1"/>
          </p:cNvSpPr>
          <p:nvPr>
            <p:ph type="pic" sz="quarter" idx="12"/>
          </p:nvPr>
        </p:nvSpPr>
        <p:spPr/>
      </p:sp>
      <p:sp>
        <p:nvSpPr>
          <p:cNvPr id="3" name="Title 2">
            <a:extLst>
              <a:ext uri="{FF2B5EF4-FFF2-40B4-BE49-F238E27FC236}">
                <a16:creationId xmlns:a16="http://schemas.microsoft.com/office/drawing/2014/main" id="{49C512BA-B667-DA19-DEFE-05FA521F766E}"/>
              </a:ext>
            </a:extLst>
          </p:cNvPr>
          <p:cNvSpPr>
            <a:spLocks noGrp="1"/>
          </p:cNvSpPr>
          <p:nvPr>
            <p:ph type="title"/>
          </p:nvPr>
        </p:nvSpPr>
        <p:spPr>
          <a:xfrm>
            <a:off x="1184905" y="1698171"/>
            <a:ext cx="3992159" cy="2892490"/>
          </a:xfrm>
        </p:spPr>
        <p:txBody>
          <a:bodyPr/>
          <a:lstStyle/>
          <a:p>
            <a:r>
              <a:rPr lang="en-IN" sz="2000" b="1" dirty="0">
                <a:latin typeface="Times New Roman" panose="02020603050405020304" pitchFamily="18" charset="0"/>
                <a:cs typeface="Times New Roman" panose="02020603050405020304" pitchFamily="18" charset="0"/>
              </a:rPr>
              <a:t>User Experience and Design</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Real-time Availability and Pricing</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User Authentication and Authorization</a:t>
            </a: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 </a:t>
            </a: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Validation Mechanisms </a:t>
            </a:r>
            <a:br>
              <a:rPr lang="en-IN" sz="2000" b="1" dirty="0">
                <a:latin typeface="Times New Roman" panose="02020603050405020304" pitchFamily="18" charset="0"/>
                <a:cs typeface="Times New Roman" panose="02020603050405020304" pitchFamily="18" charset="0"/>
              </a:rPr>
            </a:b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Database Management</a:t>
            </a:r>
          </a:p>
        </p:txBody>
      </p:sp>
      <p:sp>
        <p:nvSpPr>
          <p:cNvPr id="4" name="Title 10">
            <a:extLst>
              <a:ext uri="{FF2B5EF4-FFF2-40B4-BE49-F238E27FC236}">
                <a16:creationId xmlns:a16="http://schemas.microsoft.com/office/drawing/2014/main" id="{AC817493-442B-DCA6-E0F0-1EA0F457E0E2}"/>
              </a:ext>
            </a:extLst>
          </p:cNvPr>
          <p:cNvSpPr txBox="1">
            <a:spLocks/>
          </p:cNvSpPr>
          <p:nvPr/>
        </p:nvSpPr>
        <p:spPr>
          <a:xfrm>
            <a:off x="6240544" y="2929811"/>
            <a:ext cx="4817694" cy="839755"/>
          </a:xfrm>
          <a:prstGeom prst="rect">
            <a:avLst/>
          </a:prstGeom>
        </p:spPr>
        <p:txBody>
          <a:bodyPr vert="horz" lIns="0" tIns="0" rIns="0" bIns="0" rtlCol="0" anchor="t">
            <a:noAutofit/>
          </a:bodyPr>
          <a:lstStyle>
            <a:lvl1pPr algn="ctr" defTabSz="914400" rtl="0" eaLnBrk="1" latinLnBrk="0" hangingPunct="1">
              <a:lnSpc>
                <a:spcPct val="90000"/>
              </a:lnSpc>
              <a:spcBef>
                <a:spcPct val="0"/>
              </a:spcBef>
              <a:buFont typeface="Arial" panose="020B0604020202020204" pitchFamily="34" charset="0"/>
              <a:buNone/>
              <a:defRPr lang="en-US" sz="1600" kern="1200">
                <a:solidFill>
                  <a:schemeClr val="accent3">
                    <a:lumMod val="20000"/>
                    <a:lumOff val="80000"/>
                  </a:schemeClr>
                </a:solidFill>
                <a:latin typeface="+mn-lt"/>
                <a:ea typeface="+mn-ea"/>
                <a:cs typeface="+mn-cs"/>
              </a:defRPr>
            </a:lvl1pPr>
          </a:lstStyle>
          <a:p>
            <a:r>
              <a:rPr lang="en-US" sz="4000" b="1" dirty="0">
                <a:solidFill>
                  <a:schemeClr val="bg1"/>
                </a:solidFill>
                <a:latin typeface="Times New Roman" panose="02020603050405020304" pitchFamily="18" charset="0"/>
                <a:cs typeface="Times New Roman" panose="02020603050405020304" pitchFamily="18" charset="0"/>
              </a:rPr>
              <a:t>CHALLENGES</a:t>
            </a:r>
            <a:endParaRPr lang="en-IN" sz="4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8235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66CCDE6-6086-4623-9169-9BF63A211F3B}"/>
              </a:ext>
            </a:extLst>
          </p:cNvPr>
          <p:cNvSpPr>
            <a:spLocks noGrp="1"/>
          </p:cNvSpPr>
          <p:nvPr>
            <p:ph type="title"/>
          </p:nvPr>
        </p:nvSpPr>
        <p:spPr>
          <a:xfrm>
            <a:off x="4279769" y="2956704"/>
            <a:ext cx="4553146" cy="601121"/>
          </a:xfrm>
        </p:spPr>
        <p:txBody>
          <a:bodyPr/>
          <a:lstStyle/>
          <a:p>
            <a:r>
              <a:rPr lang="en-US" dirty="0"/>
              <a:t>SCREENSHOTS</a:t>
            </a:r>
          </a:p>
        </p:txBody>
      </p:sp>
    </p:spTree>
    <p:extLst>
      <p:ext uri="{BB962C8B-B14F-4D97-AF65-F5344CB8AC3E}">
        <p14:creationId xmlns:p14="http://schemas.microsoft.com/office/powerpoint/2010/main" val="3616238312"/>
      </p:ext>
    </p:extLst>
  </p:cSld>
  <p:clrMapOvr>
    <a:masterClrMapping/>
  </p:clrMapOvr>
</p:sld>
</file>

<file path=ppt/theme/theme1.xml><?xml version="1.0" encoding="utf-8"?>
<a:theme xmlns:a="http://schemas.openxmlformats.org/drawingml/2006/main" name="Office Theme">
  <a:themeElements>
    <a:clrScheme name="Retro 1">
      <a:dk1>
        <a:sysClr val="windowText" lastClr="000000"/>
      </a:dk1>
      <a:lt1>
        <a:sysClr val="window" lastClr="FFFFFF"/>
      </a:lt1>
      <a:dk2>
        <a:srgbClr val="446777"/>
      </a:dk2>
      <a:lt2>
        <a:srgbClr val="E7E6E6"/>
      </a:lt2>
      <a:accent1>
        <a:srgbClr val="7B2C3F"/>
      </a:accent1>
      <a:accent2>
        <a:srgbClr val="93623F"/>
      </a:accent2>
      <a:accent3>
        <a:srgbClr val="DC9427"/>
      </a:accent3>
      <a:accent4>
        <a:srgbClr val="696371"/>
      </a:accent4>
      <a:accent5>
        <a:srgbClr val="EEC7B9"/>
      </a:accent5>
      <a:accent6>
        <a:srgbClr val="C5E0CF"/>
      </a:accent6>
      <a:hlink>
        <a:srgbClr val="FFC000"/>
      </a:hlink>
      <a:folHlink>
        <a:srgbClr val="FFC000"/>
      </a:folHlink>
    </a:clrScheme>
    <a:fontScheme name="Custom 4">
      <a:majorFont>
        <a:latin typeface="Rockwell Extra Bold"/>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292542_win32_fixed.potx" id="{2B636416-54E8-4E16-AB0B-F5AA070CFAB6}" vid="{7616B98B-7AA4-4FDC-BC10-3C21D4B138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Road trip photo album</Template>
  <TotalTime>276</TotalTime>
  <Words>527</Words>
  <Application>Microsoft Office PowerPoint</Application>
  <PresentationFormat>Widescreen</PresentationFormat>
  <Paragraphs>48</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Franklin Gothic Book</vt:lpstr>
      <vt:lpstr>Rockwell Extra Bold</vt:lpstr>
      <vt:lpstr>Times New Roman</vt:lpstr>
      <vt:lpstr>Office Theme</vt:lpstr>
      <vt:lpstr>PowerPoint Presentation</vt:lpstr>
      <vt:lpstr>JOURNEY</vt:lpstr>
      <vt:lpstr>ABSTRACT</vt:lpstr>
      <vt:lpstr>Car rental system is divided into two modules:  User Module  Admin Module   User Module details:  View and book Available Cars View car Booking details Give query  Admin Module details: Dashboard Manage Vehicle brand Manage Vehicle Manage Bookings Manage query View Registered users  </vt:lpstr>
      <vt:lpstr>Easy Booking  Recommendations and User Feedback  Communication and Updates   Reservations Management  The new system is totally computerized system.   A new system provides features like time efficiency to show car details, user profiles and whatever the customer will give the feedback to  the admin  An inquiry is easily done by user in the system  Enhance Business Processes </vt:lpstr>
      <vt:lpstr>Presentation Layer  Application Layer  Business Logic Layer  Jazmin  Data Access Layer</vt:lpstr>
      <vt:lpstr>CLASS DIAGRAM</vt:lpstr>
      <vt:lpstr>User Experience and Design  Real-time Availability and Pricing  User Authentication and Authorization   Validation Mechanisms   Database Management</vt:lpstr>
      <vt:lpstr>SCREENSHOTS</vt:lpstr>
      <vt:lpstr>HOME PAGE</vt:lpstr>
      <vt:lpstr>REGISTRATION</vt:lpstr>
      <vt:lpstr>USER LOGIN</vt:lpstr>
      <vt:lpstr>CAR LISTING</vt:lpstr>
      <vt:lpstr>CAR DETAIL</vt:lpstr>
      <vt:lpstr>BOOKINGS PAGE</vt:lpstr>
      <vt:lpstr>ADMIN LOGIN</vt:lpstr>
      <vt:lpstr>ADMIN HOMEPAGE</vt:lpstr>
      <vt:lpstr>BRANDS</vt:lpstr>
      <vt:lpstr>VEHICLES</vt:lpstr>
      <vt:lpstr>ADD VEHICLE</vt:lpstr>
      <vt:lpstr>VIEW  BOOKING</vt:lpstr>
      <vt:lpstr>FUTURE ENHANCEMENTS</vt:lpstr>
      <vt:lpstr>PowerPoint Presentation</vt:lpstr>
      <vt:lpstr> https://docs.djangoproject.com/en/4.1/intro/tutorial01/    https://www.planyo.com/car-rental-reservation-system.php   getbootstrap.com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Amala Rose Sebastian</dc:creator>
  <cp:lastModifiedBy>Amala Rose Sebastian</cp:lastModifiedBy>
  <cp:revision>4</cp:revision>
  <dcterms:created xsi:type="dcterms:W3CDTF">2023-05-31T11:51:12Z</dcterms:created>
  <dcterms:modified xsi:type="dcterms:W3CDTF">2023-05-31T16:28:04Z</dcterms:modified>
</cp:coreProperties>
</file>